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ore0.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metadata/core-properties" Target="docProps/core0.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4" r:id="rId1"/>
    <p:sldMasterId id="2147483687" r:id="rId2"/>
  </p:sldMasterIdLst>
  <p:notesMasterIdLst>
    <p:notesMasterId r:id="rId13"/>
  </p:notesMasterIdLst>
  <p:sldIdLst>
    <p:sldId id="256" r:id="rId3"/>
    <p:sldId id="258" r:id="rId4"/>
    <p:sldId id="267" r:id="rId5"/>
    <p:sldId id="269" r:id="rId6"/>
    <p:sldId id="270" r:id="rId7"/>
    <p:sldId id="271" r:id="rId8"/>
    <p:sldId id="272" r:id="rId9"/>
    <p:sldId id="273" r:id="rId10"/>
    <p:sldId id="274" r:id="rId11"/>
    <p:sldId id="275" r:id="rId12"/>
  </p:sldIdLst>
  <p:sldSz cx="10080625" cy="7559675"/>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2252" autoAdjust="0"/>
  </p:normalViewPr>
  <p:slideViewPr>
    <p:cSldViewPr snapToGrid="0">
      <p:cViewPr varScale="1">
        <p:scale>
          <a:sx n="47" d="100"/>
          <a:sy n="47" d="100"/>
        </p:scale>
        <p:origin x="2350"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1B94E775-7210-45D7-9096-9D344263F0D8}" type="datetimeFigureOut">
              <a:rPr lang="en-IE" smtClean="0"/>
              <a:t>02/05/2022</a:t>
            </a:fld>
            <a:endParaRPr lang="en-IE"/>
          </a:p>
        </p:txBody>
      </p:sp>
      <p:sp>
        <p:nvSpPr>
          <p:cNvPr id="4" name="Slide Image Placeholder 3"/>
          <p:cNvSpPr>
            <a:spLocks noGrp="1" noRot="1" noChangeAspect="1"/>
          </p:cNvSpPr>
          <p:nvPr>
            <p:ph type="sldImg" idx="2"/>
          </p:nvPr>
        </p:nvSpPr>
        <p:spPr>
          <a:xfrm>
            <a:off x="1374775" y="1336675"/>
            <a:ext cx="4810125" cy="3608388"/>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97E1D5F0-A8F3-4FDE-8D25-AE506A7F23F0}" type="slidenum">
              <a:rPr lang="en-IE" smtClean="0"/>
              <a:t>‹#›</a:t>
            </a:fld>
            <a:endParaRPr lang="en-IE"/>
          </a:p>
        </p:txBody>
      </p:sp>
    </p:spTree>
    <p:extLst>
      <p:ext uri="{BB962C8B-B14F-4D97-AF65-F5344CB8AC3E}">
        <p14:creationId xmlns:p14="http://schemas.microsoft.com/office/powerpoint/2010/main" val="1622591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97E1D5F0-A8F3-4FDE-8D25-AE506A7F23F0}" type="slidenum">
              <a:rPr lang="en-IE" smtClean="0"/>
              <a:t>1</a:t>
            </a:fld>
            <a:endParaRPr lang="en-IE"/>
          </a:p>
        </p:txBody>
      </p:sp>
    </p:spTree>
    <p:extLst>
      <p:ext uri="{BB962C8B-B14F-4D97-AF65-F5344CB8AC3E}">
        <p14:creationId xmlns:p14="http://schemas.microsoft.com/office/powerpoint/2010/main" val="39503409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97E1D5F0-A8F3-4FDE-8D25-AE506A7F23F0}" type="slidenum">
              <a:rPr lang="en-IE" smtClean="0"/>
              <a:t>10</a:t>
            </a:fld>
            <a:endParaRPr lang="en-IE"/>
          </a:p>
        </p:txBody>
      </p:sp>
    </p:spTree>
    <p:extLst>
      <p:ext uri="{BB962C8B-B14F-4D97-AF65-F5344CB8AC3E}">
        <p14:creationId xmlns:p14="http://schemas.microsoft.com/office/powerpoint/2010/main" val="2347261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97E1D5F0-A8F3-4FDE-8D25-AE506A7F23F0}" type="slidenum">
              <a:rPr lang="en-IE" smtClean="0"/>
              <a:t>2</a:t>
            </a:fld>
            <a:endParaRPr lang="en-IE"/>
          </a:p>
        </p:txBody>
      </p:sp>
    </p:spTree>
    <p:extLst>
      <p:ext uri="{BB962C8B-B14F-4D97-AF65-F5344CB8AC3E}">
        <p14:creationId xmlns:p14="http://schemas.microsoft.com/office/powerpoint/2010/main" val="152222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97E1D5F0-A8F3-4FDE-8D25-AE506A7F23F0}" type="slidenum">
              <a:rPr lang="en-IE" smtClean="0"/>
              <a:t>3</a:t>
            </a:fld>
            <a:endParaRPr lang="en-IE"/>
          </a:p>
        </p:txBody>
      </p:sp>
    </p:spTree>
    <p:extLst>
      <p:ext uri="{BB962C8B-B14F-4D97-AF65-F5344CB8AC3E}">
        <p14:creationId xmlns:p14="http://schemas.microsoft.com/office/powerpoint/2010/main" val="1346030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97E1D5F0-A8F3-4FDE-8D25-AE506A7F23F0}" type="slidenum">
              <a:rPr lang="en-IE" smtClean="0"/>
              <a:t>4</a:t>
            </a:fld>
            <a:endParaRPr lang="en-IE"/>
          </a:p>
        </p:txBody>
      </p:sp>
    </p:spTree>
    <p:extLst>
      <p:ext uri="{BB962C8B-B14F-4D97-AF65-F5344CB8AC3E}">
        <p14:creationId xmlns:p14="http://schemas.microsoft.com/office/powerpoint/2010/main" val="4213060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97E1D5F0-A8F3-4FDE-8D25-AE506A7F23F0}" type="slidenum">
              <a:rPr lang="en-IE" smtClean="0"/>
              <a:t>5</a:t>
            </a:fld>
            <a:endParaRPr lang="en-IE"/>
          </a:p>
        </p:txBody>
      </p:sp>
    </p:spTree>
    <p:extLst>
      <p:ext uri="{BB962C8B-B14F-4D97-AF65-F5344CB8AC3E}">
        <p14:creationId xmlns:p14="http://schemas.microsoft.com/office/powerpoint/2010/main" val="37379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97E1D5F0-A8F3-4FDE-8D25-AE506A7F23F0}" type="slidenum">
              <a:rPr lang="en-IE" smtClean="0"/>
              <a:t>6</a:t>
            </a:fld>
            <a:endParaRPr lang="en-IE"/>
          </a:p>
        </p:txBody>
      </p:sp>
    </p:spTree>
    <p:extLst>
      <p:ext uri="{BB962C8B-B14F-4D97-AF65-F5344CB8AC3E}">
        <p14:creationId xmlns:p14="http://schemas.microsoft.com/office/powerpoint/2010/main" val="2876748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97E1D5F0-A8F3-4FDE-8D25-AE506A7F23F0}" type="slidenum">
              <a:rPr lang="en-IE" smtClean="0"/>
              <a:t>7</a:t>
            </a:fld>
            <a:endParaRPr lang="en-IE"/>
          </a:p>
        </p:txBody>
      </p:sp>
    </p:spTree>
    <p:extLst>
      <p:ext uri="{BB962C8B-B14F-4D97-AF65-F5344CB8AC3E}">
        <p14:creationId xmlns:p14="http://schemas.microsoft.com/office/powerpoint/2010/main" val="30881184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97E1D5F0-A8F3-4FDE-8D25-AE506A7F23F0}" type="slidenum">
              <a:rPr lang="en-IE" smtClean="0"/>
              <a:t>8</a:t>
            </a:fld>
            <a:endParaRPr lang="en-IE"/>
          </a:p>
        </p:txBody>
      </p:sp>
    </p:spTree>
    <p:extLst>
      <p:ext uri="{BB962C8B-B14F-4D97-AF65-F5344CB8AC3E}">
        <p14:creationId xmlns:p14="http://schemas.microsoft.com/office/powerpoint/2010/main" val="14491095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97E1D5F0-A8F3-4FDE-8D25-AE506A7F23F0}" type="slidenum">
              <a:rPr lang="en-IE" smtClean="0"/>
              <a:t>9</a:t>
            </a:fld>
            <a:endParaRPr lang="en-IE"/>
          </a:p>
        </p:txBody>
      </p:sp>
    </p:spTree>
    <p:extLst>
      <p:ext uri="{BB962C8B-B14F-4D97-AF65-F5344CB8AC3E}">
        <p14:creationId xmlns:p14="http://schemas.microsoft.com/office/powerpoint/2010/main" val="3332848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A690-0959-4139-B69E-FE384264854E}"/>
              </a:ext>
            </a:extLst>
          </p:cNvPr>
          <p:cNvSpPr>
            <a:spLocks noGrp="1"/>
          </p:cNvSpPr>
          <p:nvPr>
            <p:ph type="ctrTitle"/>
          </p:nvPr>
        </p:nvSpPr>
        <p:spPr>
          <a:xfrm>
            <a:off x="1260078" y="1237197"/>
            <a:ext cx="7560469" cy="2631887"/>
          </a:xfrm>
        </p:spPr>
        <p:txBody>
          <a:bodyPr anchor="b"/>
          <a:lstStyle>
            <a:lvl1pPr algn="ctr">
              <a:defRPr sz="4961"/>
            </a:lvl1pPr>
          </a:lstStyle>
          <a:p>
            <a:r>
              <a:rPr lang="en-US"/>
              <a:t>Click to edit Master title style</a:t>
            </a:r>
            <a:endParaRPr lang="en-IE"/>
          </a:p>
        </p:txBody>
      </p:sp>
      <p:sp>
        <p:nvSpPr>
          <p:cNvPr id="3" name="Subtitle 2">
            <a:extLst>
              <a:ext uri="{FF2B5EF4-FFF2-40B4-BE49-F238E27FC236}">
                <a16:creationId xmlns:a16="http://schemas.microsoft.com/office/drawing/2014/main" id="{2B90594C-1EA5-44ED-9A23-FF13A2A42148}"/>
              </a:ext>
            </a:extLst>
          </p:cNvPr>
          <p:cNvSpPr>
            <a:spLocks noGrp="1"/>
          </p:cNvSpPr>
          <p:nvPr>
            <p:ph type="subTitle" idx="1"/>
          </p:nvPr>
        </p:nvSpPr>
        <p:spPr>
          <a:xfrm>
            <a:off x="1260078" y="3970580"/>
            <a:ext cx="7560469" cy="1825171"/>
          </a:xfrm>
        </p:spPr>
        <p:txBody>
          <a:bodyPr/>
          <a:lstStyle>
            <a:lvl1pPr marL="0" indent="0" algn="ctr">
              <a:buNone/>
              <a:defRPr sz="1984"/>
            </a:lvl1pPr>
            <a:lvl2pPr marL="378013" indent="0" algn="ctr">
              <a:buNone/>
              <a:defRPr sz="1654"/>
            </a:lvl2pPr>
            <a:lvl3pPr marL="756026" indent="0" algn="ctr">
              <a:buNone/>
              <a:defRPr sz="1488"/>
            </a:lvl3pPr>
            <a:lvl4pPr marL="1134039" indent="0" algn="ctr">
              <a:buNone/>
              <a:defRPr sz="1323"/>
            </a:lvl4pPr>
            <a:lvl5pPr marL="1512052" indent="0" algn="ctr">
              <a:buNone/>
              <a:defRPr sz="1323"/>
            </a:lvl5pPr>
            <a:lvl6pPr marL="1890065" indent="0" algn="ctr">
              <a:buNone/>
              <a:defRPr sz="1323"/>
            </a:lvl6pPr>
            <a:lvl7pPr marL="2268078" indent="0" algn="ctr">
              <a:buNone/>
              <a:defRPr sz="1323"/>
            </a:lvl7pPr>
            <a:lvl8pPr marL="2646091" indent="0" algn="ctr">
              <a:buNone/>
              <a:defRPr sz="1323"/>
            </a:lvl8pPr>
            <a:lvl9pPr marL="3024104" indent="0" algn="ctr">
              <a:buNone/>
              <a:defRPr sz="1323"/>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99D0B496-CF1E-491D-9A25-2275E9476988}"/>
              </a:ext>
            </a:extLst>
          </p:cNvPr>
          <p:cNvSpPr>
            <a:spLocks noGrp="1"/>
          </p:cNvSpPr>
          <p:nvPr>
            <p:ph type="dt" sz="half" idx="10"/>
          </p:nvPr>
        </p:nvSpPr>
        <p:spPr/>
        <p:txBody>
          <a:bodyPr/>
          <a:lstStyle/>
          <a:p>
            <a:r>
              <a:rPr lang="en-GB" sz="1400" b="0" strike="noStrike" spc="-1">
                <a:latin typeface="Noto Sans Regular"/>
              </a:rPr>
              <a:t>&lt;date/time&gt;</a:t>
            </a:r>
          </a:p>
        </p:txBody>
      </p:sp>
      <p:sp>
        <p:nvSpPr>
          <p:cNvPr id="5" name="Footer Placeholder 4">
            <a:extLst>
              <a:ext uri="{FF2B5EF4-FFF2-40B4-BE49-F238E27FC236}">
                <a16:creationId xmlns:a16="http://schemas.microsoft.com/office/drawing/2014/main" id="{82719D44-B30B-4589-99A4-2277D02765DF}"/>
              </a:ext>
            </a:extLst>
          </p:cNvPr>
          <p:cNvSpPr>
            <a:spLocks noGrp="1"/>
          </p:cNvSpPr>
          <p:nvPr>
            <p:ph type="ftr" sz="quarter" idx="11"/>
          </p:nvPr>
        </p:nvSpPr>
        <p:spPr/>
        <p:txBody>
          <a:bodyPr/>
          <a:lstStyle/>
          <a:p>
            <a:pPr algn="ctr"/>
            <a:r>
              <a:rPr lang="en-GB" sz="1400" b="0" strike="noStrike" spc="-1">
                <a:latin typeface="Noto Sans Regular"/>
              </a:rPr>
              <a:t>&lt;footer&gt;</a:t>
            </a:r>
          </a:p>
        </p:txBody>
      </p:sp>
      <p:sp>
        <p:nvSpPr>
          <p:cNvPr id="6" name="Slide Number Placeholder 5">
            <a:extLst>
              <a:ext uri="{FF2B5EF4-FFF2-40B4-BE49-F238E27FC236}">
                <a16:creationId xmlns:a16="http://schemas.microsoft.com/office/drawing/2014/main" id="{A684A75D-B3B7-48F8-BBFD-92C6309B8A7A}"/>
              </a:ext>
            </a:extLst>
          </p:cNvPr>
          <p:cNvSpPr>
            <a:spLocks noGrp="1"/>
          </p:cNvSpPr>
          <p:nvPr>
            <p:ph type="sldNum" sz="quarter" idx="12"/>
          </p:nvPr>
        </p:nvSpPr>
        <p:spPr/>
        <p:txBody>
          <a:bodyPr/>
          <a:lstStyle/>
          <a:p>
            <a:pPr algn="r"/>
            <a:fld id="{3D1F49CA-6302-4AD9-B6A4-DC0D709C6F75}" type="slidenum">
              <a:rPr lang="en-GB" sz="1400" b="0" strike="noStrike" spc="-1" smtClean="0">
                <a:latin typeface="Noto Sans Regular"/>
              </a:rPr>
              <a:t>‹#›</a:t>
            </a:fld>
            <a:r>
              <a:rPr lang="en-GB" sz="1400" b="0" strike="noStrike" spc="-1">
                <a:latin typeface="Noto Sans Regular"/>
              </a:rPr>
              <a:t> / </a:t>
            </a:r>
            <a:fld id="{E37FEB87-0675-4DFA-B7C9-966DB3004452}" type="slidecount">
              <a:rPr lang="en-GB" sz="1400" b="0" strike="noStrike" spc="-1" smtClean="0">
                <a:latin typeface="Noto Sans Regular"/>
              </a:rPr>
              <a:t>&lt;count&gt;</a:t>
            </a:fld>
            <a:endParaRPr lang="en-GB" sz="1400" b="0" strike="noStrike" spc="-1">
              <a:latin typeface="Noto Sans Regular"/>
            </a:endParaRPr>
          </a:p>
        </p:txBody>
      </p:sp>
    </p:spTree>
    <p:extLst>
      <p:ext uri="{BB962C8B-B14F-4D97-AF65-F5344CB8AC3E}">
        <p14:creationId xmlns:p14="http://schemas.microsoft.com/office/powerpoint/2010/main" val="1047485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FDA34-9CF8-4947-A9D0-4CA1A5E2C86E}"/>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41D5CD77-1BC8-4CCD-9830-63CB85D678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A34DA405-2CF1-4064-82CD-D1D19647CA4C}"/>
              </a:ext>
            </a:extLst>
          </p:cNvPr>
          <p:cNvSpPr>
            <a:spLocks noGrp="1"/>
          </p:cNvSpPr>
          <p:nvPr>
            <p:ph type="dt" sz="half" idx="10"/>
          </p:nvPr>
        </p:nvSpPr>
        <p:spPr/>
        <p:txBody>
          <a:bodyPr/>
          <a:lstStyle/>
          <a:p>
            <a:r>
              <a:rPr lang="en-GB" sz="1400" b="0" strike="noStrike" spc="-1">
                <a:latin typeface="Noto Sans Regular"/>
              </a:rPr>
              <a:t>&lt;date/time&gt;</a:t>
            </a:r>
          </a:p>
        </p:txBody>
      </p:sp>
      <p:sp>
        <p:nvSpPr>
          <p:cNvPr id="5" name="Footer Placeholder 4">
            <a:extLst>
              <a:ext uri="{FF2B5EF4-FFF2-40B4-BE49-F238E27FC236}">
                <a16:creationId xmlns:a16="http://schemas.microsoft.com/office/drawing/2014/main" id="{57CE0D28-45B6-4513-A014-96962172633A}"/>
              </a:ext>
            </a:extLst>
          </p:cNvPr>
          <p:cNvSpPr>
            <a:spLocks noGrp="1"/>
          </p:cNvSpPr>
          <p:nvPr>
            <p:ph type="ftr" sz="quarter" idx="11"/>
          </p:nvPr>
        </p:nvSpPr>
        <p:spPr/>
        <p:txBody>
          <a:bodyPr/>
          <a:lstStyle/>
          <a:p>
            <a:pPr algn="ctr"/>
            <a:r>
              <a:rPr lang="en-GB" sz="1400" b="0" strike="noStrike" spc="-1">
                <a:latin typeface="Noto Sans Regular"/>
              </a:rPr>
              <a:t>&lt;footer&gt;</a:t>
            </a:r>
          </a:p>
        </p:txBody>
      </p:sp>
      <p:sp>
        <p:nvSpPr>
          <p:cNvPr id="6" name="Slide Number Placeholder 5">
            <a:extLst>
              <a:ext uri="{FF2B5EF4-FFF2-40B4-BE49-F238E27FC236}">
                <a16:creationId xmlns:a16="http://schemas.microsoft.com/office/drawing/2014/main" id="{FB434008-DB1E-494A-A16F-453A6E0A9F73}"/>
              </a:ext>
            </a:extLst>
          </p:cNvPr>
          <p:cNvSpPr>
            <a:spLocks noGrp="1"/>
          </p:cNvSpPr>
          <p:nvPr>
            <p:ph type="sldNum" sz="quarter" idx="12"/>
          </p:nvPr>
        </p:nvSpPr>
        <p:spPr/>
        <p:txBody>
          <a:bodyPr/>
          <a:lstStyle/>
          <a:p>
            <a:pPr algn="r"/>
            <a:fld id="{3D1F49CA-6302-4AD9-B6A4-DC0D709C6F75}" type="slidenum">
              <a:rPr lang="en-GB" sz="1400" b="0" strike="noStrike" spc="-1" smtClean="0">
                <a:latin typeface="Noto Sans Regular"/>
              </a:rPr>
              <a:t>‹#›</a:t>
            </a:fld>
            <a:r>
              <a:rPr lang="en-GB" sz="1400" b="0" strike="noStrike" spc="-1">
                <a:latin typeface="Noto Sans Regular"/>
              </a:rPr>
              <a:t> / </a:t>
            </a:r>
            <a:fld id="{E37FEB87-0675-4DFA-B7C9-966DB3004452}" type="slidecount">
              <a:rPr lang="en-GB" sz="1400" b="0" strike="noStrike" spc="-1" smtClean="0">
                <a:latin typeface="Noto Sans Regular"/>
              </a:rPr>
              <a:t>&lt;count&gt;</a:t>
            </a:fld>
            <a:endParaRPr lang="en-GB" sz="1400" b="0" strike="noStrike" spc="-1">
              <a:latin typeface="Noto Sans Regular"/>
            </a:endParaRPr>
          </a:p>
        </p:txBody>
      </p:sp>
    </p:spTree>
    <p:extLst>
      <p:ext uri="{BB962C8B-B14F-4D97-AF65-F5344CB8AC3E}">
        <p14:creationId xmlns:p14="http://schemas.microsoft.com/office/powerpoint/2010/main" val="832897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150BC9F-7BEA-453E-8884-D95ECF11E20D}"/>
              </a:ext>
            </a:extLst>
          </p:cNvPr>
          <p:cNvSpPr>
            <a:spLocks noGrp="1"/>
          </p:cNvSpPr>
          <p:nvPr>
            <p:ph type="title" orient="vert"/>
          </p:nvPr>
        </p:nvSpPr>
        <p:spPr>
          <a:xfrm>
            <a:off x="7213947" y="402483"/>
            <a:ext cx="2173635" cy="6406475"/>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F5EEF74C-647A-48B6-837D-26941B0CB758}"/>
              </a:ext>
            </a:extLst>
          </p:cNvPr>
          <p:cNvSpPr>
            <a:spLocks noGrp="1"/>
          </p:cNvSpPr>
          <p:nvPr>
            <p:ph type="body" orient="vert" idx="1"/>
          </p:nvPr>
        </p:nvSpPr>
        <p:spPr>
          <a:xfrm>
            <a:off x="693043" y="402483"/>
            <a:ext cx="6394896" cy="6406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A3FCDF0E-A19E-48A5-95F1-1C8C047481E1}"/>
              </a:ext>
            </a:extLst>
          </p:cNvPr>
          <p:cNvSpPr>
            <a:spLocks noGrp="1"/>
          </p:cNvSpPr>
          <p:nvPr>
            <p:ph type="dt" sz="half" idx="10"/>
          </p:nvPr>
        </p:nvSpPr>
        <p:spPr/>
        <p:txBody>
          <a:bodyPr/>
          <a:lstStyle/>
          <a:p>
            <a:r>
              <a:rPr lang="en-GB" sz="1400" b="0" strike="noStrike" spc="-1">
                <a:latin typeface="Noto Sans Regular"/>
              </a:rPr>
              <a:t>&lt;date/time&gt;</a:t>
            </a:r>
          </a:p>
        </p:txBody>
      </p:sp>
      <p:sp>
        <p:nvSpPr>
          <p:cNvPr id="5" name="Footer Placeholder 4">
            <a:extLst>
              <a:ext uri="{FF2B5EF4-FFF2-40B4-BE49-F238E27FC236}">
                <a16:creationId xmlns:a16="http://schemas.microsoft.com/office/drawing/2014/main" id="{38F90D4B-43AE-4B63-BA00-216B49D38F03}"/>
              </a:ext>
            </a:extLst>
          </p:cNvPr>
          <p:cNvSpPr>
            <a:spLocks noGrp="1"/>
          </p:cNvSpPr>
          <p:nvPr>
            <p:ph type="ftr" sz="quarter" idx="11"/>
          </p:nvPr>
        </p:nvSpPr>
        <p:spPr/>
        <p:txBody>
          <a:bodyPr/>
          <a:lstStyle/>
          <a:p>
            <a:pPr algn="ctr"/>
            <a:r>
              <a:rPr lang="en-GB" sz="1400" b="0" strike="noStrike" spc="-1">
                <a:latin typeface="Noto Sans Regular"/>
              </a:rPr>
              <a:t>&lt;footer&gt;</a:t>
            </a:r>
          </a:p>
        </p:txBody>
      </p:sp>
      <p:sp>
        <p:nvSpPr>
          <p:cNvPr id="6" name="Slide Number Placeholder 5">
            <a:extLst>
              <a:ext uri="{FF2B5EF4-FFF2-40B4-BE49-F238E27FC236}">
                <a16:creationId xmlns:a16="http://schemas.microsoft.com/office/drawing/2014/main" id="{13122419-BD51-432A-AE66-BBCFB5986F57}"/>
              </a:ext>
            </a:extLst>
          </p:cNvPr>
          <p:cNvSpPr>
            <a:spLocks noGrp="1"/>
          </p:cNvSpPr>
          <p:nvPr>
            <p:ph type="sldNum" sz="quarter" idx="12"/>
          </p:nvPr>
        </p:nvSpPr>
        <p:spPr/>
        <p:txBody>
          <a:bodyPr/>
          <a:lstStyle/>
          <a:p>
            <a:pPr algn="r"/>
            <a:fld id="{3D1F49CA-6302-4AD9-B6A4-DC0D709C6F75}" type="slidenum">
              <a:rPr lang="en-GB" sz="1400" b="0" strike="noStrike" spc="-1" smtClean="0">
                <a:latin typeface="Noto Sans Regular"/>
              </a:rPr>
              <a:t>‹#›</a:t>
            </a:fld>
            <a:r>
              <a:rPr lang="en-GB" sz="1400" b="0" strike="noStrike" spc="-1">
                <a:latin typeface="Noto Sans Regular"/>
              </a:rPr>
              <a:t> / </a:t>
            </a:r>
            <a:fld id="{E37FEB87-0675-4DFA-B7C9-966DB3004452}" type="slidecount">
              <a:rPr lang="en-GB" sz="1400" b="0" strike="noStrike" spc="-1" smtClean="0">
                <a:latin typeface="Noto Sans Regular"/>
              </a:rPr>
              <a:t>&lt;count&gt;</a:t>
            </a:fld>
            <a:endParaRPr lang="en-GB" sz="1400" b="0" strike="noStrike" spc="-1">
              <a:latin typeface="Noto Sans Regular"/>
            </a:endParaRPr>
          </a:p>
        </p:txBody>
      </p:sp>
    </p:spTree>
    <p:extLst>
      <p:ext uri="{BB962C8B-B14F-4D97-AF65-F5344CB8AC3E}">
        <p14:creationId xmlns:p14="http://schemas.microsoft.com/office/powerpoint/2010/main" val="27219600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720000" y="300960"/>
            <a:ext cx="8855640" cy="1262520"/>
          </a:xfrm>
          <a:prstGeom prst="rect">
            <a:avLst/>
          </a:prstGeom>
        </p:spPr>
        <p:txBody>
          <a:bodyPr lIns="0" tIns="0" rIns="0" bIns="0" anchor="ctr">
            <a:spAutoFit/>
          </a:bodyPr>
          <a:lstStyle/>
          <a:p>
            <a:endParaRPr lang="en-GB" sz="4400" b="1" strike="noStrike" spc="-1">
              <a:solidFill>
                <a:srgbClr val="333333"/>
              </a:solidFill>
              <a:latin typeface="Noto Sans Regular"/>
            </a:endParaRPr>
          </a:p>
        </p:txBody>
      </p:sp>
      <p:sp>
        <p:nvSpPr>
          <p:cNvPr id="7" name="PlaceHolder 2"/>
          <p:cNvSpPr>
            <a:spLocks noGrp="1"/>
          </p:cNvSpPr>
          <p:nvPr>
            <p:ph type="subTitle"/>
          </p:nvPr>
        </p:nvSpPr>
        <p:spPr>
          <a:xfrm>
            <a:off x="720000" y="2160000"/>
            <a:ext cx="8640000" cy="4384800"/>
          </a:xfrm>
          <a:prstGeom prst="rect">
            <a:avLst/>
          </a:prstGeom>
        </p:spPr>
        <p:txBody>
          <a:bodyPr lIns="0" tIns="0" rIns="0" bIns="0" anchor="ctr">
            <a:spAutoFit/>
          </a:bodyPr>
          <a:lstStyle/>
          <a:p>
            <a:pPr algn="ctr"/>
            <a:endParaRPr lang="en-GB" sz="3200" b="0" strike="noStrike" spc="-1">
              <a:latin typeface="Arial"/>
            </a:endParaRPr>
          </a:p>
        </p:txBody>
      </p:sp>
    </p:spTree>
    <p:extLst>
      <p:ext uri="{BB962C8B-B14F-4D97-AF65-F5344CB8AC3E}">
        <p14:creationId xmlns:p14="http://schemas.microsoft.com/office/powerpoint/2010/main" val="2029597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A690-0959-4139-B69E-FE384264854E}"/>
              </a:ext>
            </a:extLst>
          </p:cNvPr>
          <p:cNvSpPr>
            <a:spLocks noGrp="1"/>
          </p:cNvSpPr>
          <p:nvPr>
            <p:ph type="ctrTitle"/>
          </p:nvPr>
        </p:nvSpPr>
        <p:spPr>
          <a:xfrm>
            <a:off x="1260078" y="1237197"/>
            <a:ext cx="7560469" cy="2631887"/>
          </a:xfrm>
        </p:spPr>
        <p:txBody>
          <a:bodyPr anchor="b"/>
          <a:lstStyle>
            <a:lvl1pPr algn="ctr">
              <a:defRPr sz="4961"/>
            </a:lvl1pPr>
          </a:lstStyle>
          <a:p>
            <a:r>
              <a:rPr lang="en-US"/>
              <a:t>Click to edit Master title style</a:t>
            </a:r>
            <a:endParaRPr lang="en-IE"/>
          </a:p>
        </p:txBody>
      </p:sp>
      <p:sp>
        <p:nvSpPr>
          <p:cNvPr id="3" name="Subtitle 2">
            <a:extLst>
              <a:ext uri="{FF2B5EF4-FFF2-40B4-BE49-F238E27FC236}">
                <a16:creationId xmlns:a16="http://schemas.microsoft.com/office/drawing/2014/main" id="{2B90594C-1EA5-44ED-9A23-FF13A2A42148}"/>
              </a:ext>
            </a:extLst>
          </p:cNvPr>
          <p:cNvSpPr>
            <a:spLocks noGrp="1"/>
          </p:cNvSpPr>
          <p:nvPr>
            <p:ph type="subTitle" idx="1"/>
          </p:nvPr>
        </p:nvSpPr>
        <p:spPr>
          <a:xfrm>
            <a:off x="1260078" y="3970580"/>
            <a:ext cx="7560469" cy="1825171"/>
          </a:xfrm>
        </p:spPr>
        <p:txBody>
          <a:bodyPr/>
          <a:lstStyle>
            <a:lvl1pPr marL="0" indent="0" algn="ctr">
              <a:buNone/>
              <a:defRPr sz="1984"/>
            </a:lvl1pPr>
            <a:lvl2pPr marL="378013" indent="0" algn="ctr">
              <a:buNone/>
              <a:defRPr sz="1654"/>
            </a:lvl2pPr>
            <a:lvl3pPr marL="756026" indent="0" algn="ctr">
              <a:buNone/>
              <a:defRPr sz="1488"/>
            </a:lvl3pPr>
            <a:lvl4pPr marL="1134039" indent="0" algn="ctr">
              <a:buNone/>
              <a:defRPr sz="1323"/>
            </a:lvl4pPr>
            <a:lvl5pPr marL="1512052" indent="0" algn="ctr">
              <a:buNone/>
              <a:defRPr sz="1323"/>
            </a:lvl5pPr>
            <a:lvl6pPr marL="1890065" indent="0" algn="ctr">
              <a:buNone/>
              <a:defRPr sz="1323"/>
            </a:lvl6pPr>
            <a:lvl7pPr marL="2268078" indent="0" algn="ctr">
              <a:buNone/>
              <a:defRPr sz="1323"/>
            </a:lvl7pPr>
            <a:lvl8pPr marL="2646091" indent="0" algn="ctr">
              <a:buNone/>
              <a:defRPr sz="1323"/>
            </a:lvl8pPr>
            <a:lvl9pPr marL="3024104" indent="0" algn="ctr">
              <a:buNone/>
              <a:defRPr sz="1323"/>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99D0B496-CF1E-491D-9A25-2275E9476988}"/>
              </a:ext>
            </a:extLst>
          </p:cNvPr>
          <p:cNvSpPr>
            <a:spLocks noGrp="1"/>
          </p:cNvSpPr>
          <p:nvPr>
            <p:ph type="dt" sz="half" idx="10"/>
          </p:nvPr>
        </p:nvSpPr>
        <p:spPr/>
        <p:txBody>
          <a:bodyPr/>
          <a:lstStyle/>
          <a:p>
            <a:r>
              <a:rPr lang="en-GB" sz="1400" b="0" strike="noStrike" spc="-1">
                <a:latin typeface="Noto Sans Regular"/>
              </a:rPr>
              <a:t> </a:t>
            </a:r>
          </a:p>
        </p:txBody>
      </p:sp>
      <p:sp>
        <p:nvSpPr>
          <p:cNvPr id="5" name="Footer Placeholder 4">
            <a:extLst>
              <a:ext uri="{FF2B5EF4-FFF2-40B4-BE49-F238E27FC236}">
                <a16:creationId xmlns:a16="http://schemas.microsoft.com/office/drawing/2014/main" id="{82719D44-B30B-4589-99A4-2277D02765DF}"/>
              </a:ext>
            </a:extLst>
          </p:cNvPr>
          <p:cNvSpPr>
            <a:spLocks noGrp="1"/>
          </p:cNvSpPr>
          <p:nvPr>
            <p:ph type="ftr" sz="quarter" idx="11"/>
          </p:nvPr>
        </p:nvSpPr>
        <p:spPr/>
        <p:txBody>
          <a:bodyPr/>
          <a:lstStyle/>
          <a:p>
            <a:pPr algn="ctr"/>
            <a:r>
              <a:rPr lang="en-GB" sz="1400" b="0" strike="noStrike" spc="-1">
                <a:latin typeface="Noto Sans Regular"/>
              </a:rPr>
              <a:t> </a:t>
            </a:r>
          </a:p>
        </p:txBody>
      </p:sp>
      <p:sp>
        <p:nvSpPr>
          <p:cNvPr id="6" name="Slide Number Placeholder 5">
            <a:extLst>
              <a:ext uri="{FF2B5EF4-FFF2-40B4-BE49-F238E27FC236}">
                <a16:creationId xmlns:a16="http://schemas.microsoft.com/office/drawing/2014/main" id="{A684A75D-B3B7-48F8-BBFD-92C6309B8A7A}"/>
              </a:ext>
            </a:extLst>
          </p:cNvPr>
          <p:cNvSpPr>
            <a:spLocks noGrp="1"/>
          </p:cNvSpPr>
          <p:nvPr>
            <p:ph type="sldNum" sz="quarter" idx="12"/>
          </p:nvPr>
        </p:nvSpPr>
        <p:spPr/>
        <p:txBody>
          <a:bodyPr/>
          <a:lstStyle/>
          <a:p>
            <a:pPr algn="r"/>
            <a:fld id="{45137C6D-000E-4864-918D-0771763E0F79}" type="slidenum">
              <a:rPr lang="en-GB" sz="1400" b="0" strike="noStrike" spc="-1" smtClean="0">
                <a:latin typeface="Noto Sans Regular"/>
              </a:rPr>
              <a:t>‹#›</a:t>
            </a:fld>
            <a:r>
              <a:rPr lang="en-GB" sz="1400" b="0" strike="noStrike" spc="-1">
                <a:latin typeface="Noto Sans Regular"/>
              </a:rPr>
              <a:t> / </a:t>
            </a:r>
            <a:fld id="{7A36DA28-5BC9-4EDB-8D35-47FE70E57A0C}" type="slidecount">
              <a:rPr lang="en-GB" sz="1400" b="0" strike="noStrike" spc="-1" smtClean="0">
                <a:latin typeface="Noto Sans Regular"/>
              </a:rPr>
              <a:t>7</a:t>
            </a:fld>
            <a:endParaRPr lang="en-GB" sz="1400" b="0" strike="noStrike" spc="-1">
              <a:latin typeface="Noto Sans Regular"/>
            </a:endParaRPr>
          </a:p>
        </p:txBody>
      </p:sp>
    </p:spTree>
    <p:extLst>
      <p:ext uri="{BB962C8B-B14F-4D97-AF65-F5344CB8AC3E}">
        <p14:creationId xmlns:p14="http://schemas.microsoft.com/office/powerpoint/2010/main" val="1392133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D0AB7-58D6-4B08-BABD-D3B188A3D519}"/>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5283C31-4902-4BA5-82C1-60792303D2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6467C5E5-8632-49C2-B0DA-887EDB37A712}"/>
              </a:ext>
            </a:extLst>
          </p:cNvPr>
          <p:cNvSpPr>
            <a:spLocks noGrp="1"/>
          </p:cNvSpPr>
          <p:nvPr>
            <p:ph type="dt" sz="half" idx="10"/>
          </p:nvPr>
        </p:nvSpPr>
        <p:spPr/>
        <p:txBody>
          <a:bodyPr/>
          <a:lstStyle/>
          <a:p>
            <a:r>
              <a:rPr lang="en-GB" sz="1400" b="0" strike="noStrike" spc="-1">
                <a:latin typeface="Noto Sans Regular"/>
              </a:rPr>
              <a:t> </a:t>
            </a:r>
          </a:p>
        </p:txBody>
      </p:sp>
      <p:sp>
        <p:nvSpPr>
          <p:cNvPr id="5" name="Footer Placeholder 4">
            <a:extLst>
              <a:ext uri="{FF2B5EF4-FFF2-40B4-BE49-F238E27FC236}">
                <a16:creationId xmlns:a16="http://schemas.microsoft.com/office/drawing/2014/main" id="{7B12BACF-026D-4913-B10D-6C4B82089D8B}"/>
              </a:ext>
            </a:extLst>
          </p:cNvPr>
          <p:cNvSpPr>
            <a:spLocks noGrp="1"/>
          </p:cNvSpPr>
          <p:nvPr>
            <p:ph type="ftr" sz="quarter" idx="11"/>
          </p:nvPr>
        </p:nvSpPr>
        <p:spPr/>
        <p:txBody>
          <a:bodyPr/>
          <a:lstStyle/>
          <a:p>
            <a:pPr algn="ctr"/>
            <a:r>
              <a:rPr lang="en-GB" sz="1400" b="0" strike="noStrike" spc="-1">
                <a:latin typeface="Noto Sans Regular"/>
              </a:rPr>
              <a:t> </a:t>
            </a:r>
          </a:p>
        </p:txBody>
      </p:sp>
      <p:sp>
        <p:nvSpPr>
          <p:cNvPr id="6" name="Slide Number Placeholder 5">
            <a:extLst>
              <a:ext uri="{FF2B5EF4-FFF2-40B4-BE49-F238E27FC236}">
                <a16:creationId xmlns:a16="http://schemas.microsoft.com/office/drawing/2014/main" id="{50C11DD1-4976-4014-A496-F89575CDD98A}"/>
              </a:ext>
            </a:extLst>
          </p:cNvPr>
          <p:cNvSpPr>
            <a:spLocks noGrp="1"/>
          </p:cNvSpPr>
          <p:nvPr>
            <p:ph type="sldNum" sz="quarter" idx="12"/>
          </p:nvPr>
        </p:nvSpPr>
        <p:spPr/>
        <p:txBody>
          <a:bodyPr/>
          <a:lstStyle/>
          <a:p>
            <a:pPr algn="r"/>
            <a:fld id="{45137C6D-000E-4864-918D-0771763E0F79}" type="slidenum">
              <a:rPr lang="en-GB" sz="1400" b="0" strike="noStrike" spc="-1" smtClean="0">
                <a:latin typeface="Noto Sans Regular"/>
              </a:rPr>
              <a:t>‹#›</a:t>
            </a:fld>
            <a:r>
              <a:rPr lang="en-GB" sz="1400" b="0" strike="noStrike" spc="-1">
                <a:latin typeface="Noto Sans Regular"/>
              </a:rPr>
              <a:t> / </a:t>
            </a:r>
            <a:fld id="{7A36DA28-5BC9-4EDB-8D35-47FE70E57A0C}" type="slidecount">
              <a:rPr lang="en-GB" sz="1400" b="0" strike="noStrike" spc="-1" smtClean="0">
                <a:latin typeface="Noto Sans Regular"/>
              </a:rPr>
              <a:t>7</a:t>
            </a:fld>
            <a:endParaRPr lang="en-GB" sz="1400" b="0" strike="noStrike" spc="-1">
              <a:latin typeface="Noto Sans Regular"/>
            </a:endParaRPr>
          </a:p>
        </p:txBody>
      </p:sp>
    </p:spTree>
    <p:extLst>
      <p:ext uri="{BB962C8B-B14F-4D97-AF65-F5344CB8AC3E}">
        <p14:creationId xmlns:p14="http://schemas.microsoft.com/office/powerpoint/2010/main" val="29194812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AC036-80F4-4010-B770-7B4BA97A7720}"/>
              </a:ext>
            </a:extLst>
          </p:cNvPr>
          <p:cNvSpPr>
            <a:spLocks noGrp="1"/>
          </p:cNvSpPr>
          <p:nvPr>
            <p:ph type="title"/>
          </p:nvPr>
        </p:nvSpPr>
        <p:spPr>
          <a:xfrm>
            <a:off x="687793" y="1884670"/>
            <a:ext cx="8694539" cy="3144614"/>
          </a:xfrm>
        </p:spPr>
        <p:txBody>
          <a:bodyPr anchor="b"/>
          <a:lstStyle>
            <a:lvl1pPr>
              <a:defRPr sz="4961"/>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2E7B5FD4-BFB2-4EA2-8282-616287A444A1}"/>
              </a:ext>
            </a:extLst>
          </p:cNvPr>
          <p:cNvSpPr>
            <a:spLocks noGrp="1"/>
          </p:cNvSpPr>
          <p:nvPr>
            <p:ph type="body" idx="1"/>
          </p:nvPr>
        </p:nvSpPr>
        <p:spPr>
          <a:xfrm>
            <a:off x="687793" y="5059034"/>
            <a:ext cx="8694539" cy="1653678"/>
          </a:xfrm>
        </p:spPr>
        <p:txBody>
          <a:bodyPr/>
          <a:lstStyle>
            <a:lvl1pPr marL="0" indent="0">
              <a:buNone/>
              <a:defRPr sz="1984">
                <a:solidFill>
                  <a:schemeClr val="tx1">
                    <a:tint val="75000"/>
                  </a:schemeClr>
                </a:solidFill>
              </a:defRPr>
            </a:lvl1pPr>
            <a:lvl2pPr marL="378013" indent="0">
              <a:buNone/>
              <a:defRPr sz="1654">
                <a:solidFill>
                  <a:schemeClr val="tx1">
                    <a:tint val="75000"/>
                  </a:schemeClr>
                </a:solidFill>
              </a:defRPr>
            </a:lvl2pPr>
            <a:lvl3pPr marL="756026" indent="0">
              <a:buNone/>
              <a:defRPr sz="1488">
                <a:solidFill>
                  <a:schemeClr val="tx1">
                    <a:tint val="75000"/>
                  </a:schemeClr>
                </a:solidFill>
              </a:defRPr>
            </a:lvl3pPr>
            <a:lvl4pPr marL="1134039" indent="0">
              <a:buNone/>
              <a:defRPr sz="1323">
                <a:solidFill>
                  <a:schemeClr val="tx1">
                    <a:tint val="75000"/>
                  </a:schemeClr>
                </a:solidFill>
              </a:defRPr>
            </a:lvl4pPr>
            <a:lvl5pPr marL="1512052" indent="0">
              <a:buNone/>
              <a:defRPr sz="1323">
                <a:solidFill>
                  <a:schemeClr val="tx1">
                    <a:tint val="75000"/>
                  </a:schemeClr>
                </a:solidFill>
              </a:defRPr>
            </a:lvl5pPr>
            <a:lvl6pPr marL="1890065" indent="0">
              <a:buNone/>
              <a:defRPr sz="1323">
                <a:solidFill>
                  <a:schemeClr val="tx1">
                    <a:tint val="75000"/>
                  </a:schemeClr>
                </a:solidFill>
              </a:defRPr>
            </a:lvl6pPr>
            <a:lvl7pPr marL="2268078" indent="0">
              <a:buNone/>
              <a:defRPr sz="1323">
                <a:solidFill>
                  <a:schemeClr val="tx1">
                    <a:tint val="75000"/>
                  </a:schemeClr>
                </a:solidFill>
              </a:defRPr>
            </a:lvl7pPr>
            <a:lvl8pPr marL="2646091" indent="0">
              <a:buNone/>
              <a:defRPr sz="1323">
                <a:solidFill>
                  <a:schemeClr val="tx1">
                    <a:tint val="75000"/>
                  </a:schemeClr>
                </a:solidFill>
              </a:defRPr>
            </a:lvl8pPr>
            <a:lvl9pPr marL="3024104" indent="0">
              <a:buNone/>
              <a:defRPr sz="132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C7FEF2D-910C-4548-8758-CCBF666ACAAE}"/>
              </a:ext>
            </a:extLst>
          </p:cNvPr>
          <p:cNvSpPr>
            <a:spLocks noGrp="1"/>
          </p:cNvSpPr>
          <p:nvPr>
            <p:ph type="dt" sz="half" idx="10"/>
          </p:nvPr>
        </p:nvSpPr>
        <p:spPr/>
        <p:txBody>
          <a:bodyPr/>
          <a:lstStyle/>
          <a:p>
            <a:r>
              <a:rPr lang="en-GB" sz="1400" b="0" strike="noStrike" spc="-1">
                <a:latin typeface="Noto Sans Regular"/>
              </a:rPr>
              <a:t> </a:t>
            </a:r>
          </a:p>
        </p:txBody>
      </p:sp>
      <p:sp>
        <p:nvSpPr>
          <p:cNvPr id="5" name="Footer Placeholder 4">
            <a:extLst>
              <a:ext uri="{FF2B5EF4-FFF2-40B4-BE49-F238E27FC236}">
                <a16:creationId xmlns:a16="http://schemas.microsoft.com/office/drawing/2014/main" id="{1145912A-5980-4354-BA90-A1CFA70229C7}"/>
              </a:ext>
            </a:extLst>
          </p:cNvPr>
          <p:cNvSpPr>
            <a:spLocks noGrp="1"/>
          </p:cNvSpPr>
          <p:nvPr>
            <p:ph type="ftr" sz="quarter" idx="11"/>
          </p:nvPr>
        </p:nvSpPr>
        <p:spPr/>
        <p:txBody>
          <a:bodyPr/>
          <a:lstStyle/>
          <a:p>
            <a:pPr algn="ctr"/>
            <a:r>
              <a:rPr lang="en-GB" sz="1400" b="0" strike="noStrike" spc="-1">
                <a:latin typeface="Noto Sans Regular"/>
              </a:rPr>
              <a:t> </a:t>
            </a:r>
          </a:p>
        </p:txBody>
      </p:sp>
      <p:sp>
        <p:nvSpPr>
          <p:cNvPr id="6" name="Slide Number Placeholder 5">
            <a:extLst>
              <a:ext uri="{FF2B5EF4-FFF2-40B4-BE49-F238E27FC236}">
                <a16:creationId xmlns:a16="http://schemas.microsoft.com/office/drawing/2014/main" id="{B46E228E-BC52-4B8C-A909-58D2F3A942D4}"/>
              </a:ext>
            </a:extLst>
          </p:cNvPr>
          <p:cNvSpPr>
            <a:spLocks noGrp="1"/>
          </p:cNvSpPr>
          <p:nvPr>
            <p:ph type="sldNum" sz="quarter" idx="12"/>
          </p:nvPr>
        </p:nvSpPr>
        <p:spPr/>
        <p:txBody>
          <a:bodyPr/>
          <a:lstStyle/>
          <a:p>
            <a:pPr algn="r"/>
            <a:fld id="{45137C6D-000E-4864-918D-0771763E0F79}" type="slidenum">
              <a:rPr lang="en-GB" sz="1400" b="0" strike="noStrike" spc="-1" smtClean="0">
                <a:latin typeface="Noto Sans Regular"/>
              </a:rPr>
              <a:t>‹#›</a:t>
            </a:fld>
            <a:r>
              <a:rPr lang="en-GB" sz="1400" b="0" strike="noStrike" spc="-1">
                <a:latin typeface="Noto Sans Regular"/>
              </a:rPr>
              <a:t> / </a:t>
            </a:r>
            <a:fld id="{7A36DA28-5BC9-4EDB-8D35-47FE70E57A0C}" type="slidecount">
              <a:rPr lang="en-GB" sz="1400" b="0" strike="noStrike" spc="-1" smtClean="0">
                <a:latin typeface="Noto Sans Regular"/>
              </a:rPr>
              <a:t>7</a:t>
            </a:fld>
            <a:endParaRPr lang="en-GB" sz="1400" b="0" strike="noStrike" spc="-1">
              <a:latin typeface="Noto Sans Regular"/>
            </a:endParaRPr>
          </a:p>
        </p:txBody>
      </p:sp>
    </p:spTree>
    <p:extLst>
      <p:ext uri="{BB962C8B-B14F-4D97-AF65-F5344CB8AC3E}">
        <p14:creationId xmlns:p14="http://schemas.microsoft.com/office/powerpoint/2010/main" val="26102863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01D9-EE0F-447F-98AC-98139B206F7F}"/>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78D54F9A-6537-42F9-ADFF-4A19C168F30F}"/>
              </a:ext>
            </a:extLst>
          </p:cNvPr>
          <p:cNvSpPr>
            <a:spLocks noGrp="1"/>
          </p:cNvSpPr>
          <p:nvPr>
            <p:ph sz="half" idx="1"/>
          </p:nvPr>
        </p:nvSpPr>
        <p:spPr>
          <a:xfrm>
            <a:off x="693043" y="2012414"/>
            <a:ext cx="4284266"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C7FD7147-F072-4BD9-8A33-13B440292F57}"/>
              </a:ext>
            </a:extLst>
          </p:cNvPr>
          <p:cNvSpPr>
            <a:spLocks noGrp="1"/>
          </p:cNvSpPr>
          <p:nvPr>
            <p:ph sz="half" idx="2"/>
          </p:nvPr>
        </p:nvSpPr>
        <p:spPr>
          <a:xfrm>
            <a:off x="5103316" y="2012414"/>
            <a:ext cx="4284266"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D0C6C105-52B8-4902-99F3-1C9AC00ED062}"/>
              </a:ext>
            </a:extLst>
          </p:cNvPr>
          <p:cNvSpPr>
            <a:spLocks noGrp="1"/>
          </p:cNvSpPr>
          <p:nvPr>
            <p:ph type="dt" sz="half" idx="10"/>
          </p:nvPr>
        </p:nvSpPr>
        <p:spPr/>
        <p:txBody>
          <a:bodyPr/>
          <a:lstStyle/>
          <a:p>
            <a:r>
              <a:rPr lang="en-GB" sz="1400" b="0" strike="noStrike" spc="-1">
                <a:latin typeface="Noto Sans Regular"/>
              </a:rPr>
              <a:t> </a:t>
            </a:r>
          </a:p>
        </p:txBody>
      </p:sp>
      <p:sp>
        <p:nvSpPr>
          <p:cNvPr id="6" name="Footer Placeholder 5">
            <a:extLst>
              <a:ext uri="{FF2B5EF4-FFF2-40B4-BE49-F238E27FC236}">
                <a16:creationId xmlns:a16="http://schemas.microsoft.com/office/drawing/2014/main" id="{E8EA9796-4053-4155-B0AE-9BE1ED12E8AB}"/>
              </a:ext>
            </a:extLst>
          </p:cNvPr>
          <p:cNvSpPr>
            <a:spLocks noGrp="1"/>
          </p:cNvSpPr>
          <p:nvPr>
            <p:ph type="ftr" sz="quarter" idx="11"/>
          </p:nvPr>
        </p:nvSpPr>
        <p:spPr/>
        <p:txBody>
          <a:bodyPr/>
          <a:lstStyle/>
          <a:p>
            <a:pPr algn="ctr"/>
            <a:r>
              <a:rPr lang="en-GB" sz="1400" b="0" strike="noStrike" spc="-1">
                <a:latin typeface="Noto Sans Regular"/>
              </a:rPr>
              <a:t> </a:t>
            </a:r>
          </a:p>
        </p:txBody>
      </p:sp>
      <p:sp>
        <p:nvSpPr>
          <p:cNvPr id="7" name="Slide Number Placeholder 6">
            <a:extLst>
              <a:ext uri="{FF2B5EF4-FFF2-40B4-BE49-F238E27FC236}">
                <a16:creationId xmlns:a16="http://schemas.microsoft.com/office/drawing/2014/main" id="{4E7E8648-B474-4A3C-B323-53990E906AA2}"/>
              </a:ext>
            </a:extLst>
          </p:cNvPr>
          <p:cNvSpPr>
            <a:spLocks noGrp="1"/>
          </p:cNvSpPr>
          <p:nvPr>
            <p:ph type="sldNum" sz="quarter" idx="12"/>
          </p:nvPr>
        </p:nvSpPr>
        <p:spPr/>
        <p:txBody>
          <a:bodyPr/>
          <a:lstStyle/>
          <a:p>
            <a:pPr algn="r"/>
            <a:fld id="{45137C6D-000E-4864-918D-0771763E0F79}" type="slidenum">
              <a:rPr lang="en-GB" sz="1400" b="0" strike="noStrike" spc="-1" smtClean="0">
                <a:latin typeface="Noto Sans Regular"/>
              </a:rPr>
              <a:t>‹#›</a:t>
            </a:fld>
            <a:r>
              <a:rPr lang="en-GB" sz="1400" b="0" strike="noStrike" spc="-1">
                <a:latin typeface="Noto Sans Regular"/>
              </a:rPr>
              <a:t> / </a:t>
            </a:r>
            <a:fld id="{7A36DA28-5BC9-4EDB-8D35-47FE70E57A0C}" type="slidecount">
              <a:rPr lang="en-GB" sz="1400" b="0" strike="noStrike" spc="-1" smtClean="0">
                <a:latin typeface="Noto Sans Regular"/>
              </a:rPr>
              <a:t>7</a:t>
            </a:fld>
            <a:endParaRPr lang="en-GB" sz="1400" b="0" strike="noStrike" spc="-1">
              <a:latin typeface="Noto Sans Regular"/>
            </a:endParaRPr>
          </a:p>
        </p:txBody>
      </p:sp>
    </p:spTree>
    <p:extLst>
      <p:ext uri="{BB962C8B-B14F-4D97-AF65-F5344CB8AC3E}">
        <p14:creationId xmlns:p14="http://schemas.microsoft.com/office/powerpoint/2010/main" val="24223143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D4B0F-81A4-416B-B389-AFEABA177F49}"/>
              </a:ext>
            </a:extLst>
          </p:cNvPr>
          <p:cNvSpPr>
            <a:spLocks noGrp="1"/>
          </p:cNvSpPr>
          <p:nvPr>
            <p:ph type="title"/>
          </p:nvPr>
        </p:nvSpPr>
        <p:spPr>
          <a:xfrm>
            <a:off x="694356" y="402483"/>
            <a:ext cx="8694539" cy="1461188"/>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8B706C34-9D58-4D25-9058-C8798157B4D2}"/>
              </a:ext>
            </a:extLst>
          </p:cNvPr>
          <p:cNvSpPr>
            <a:spLocks noGrp="1"/>
          </p:cNvSpPr>
          <p:nvPr>
            <p:ph type="body" idx="1"/>
          </p:nvPr>
        </p:nvSpPr>
        <p:spPr>
          <a:xfrm>
            <a:off x="694357" y="1853171"/>
            <a:ext cx="4264576" cy="908210"/>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4" name="Content Placeholder 3">
            <a:extLst>
              <a:ext uri="{FF2B5EF4-FFF2-40B4-BE49-F238E27FC236}">
                <a16:creationId xmlns:a16="http://schemas.microsoft.com/office/drawing/2014/main" id="{AE7BB861-9F6C-4999-8139-605E52AE7C67}"/>
              </a:ext>
            </a:extLst>
          </p:cNvPr>
          <p:cNvSpPr>
            <a:spLocks noGrp="1"/>
          </p:cNvSpPr>
          <p:nvPr>
            <p:ph sz="half" idx="2"/>
          </p:nvPr>
        </p:nvSpPr>
        <p:spPr>
          <a:xfrm>
            <a:off x="694357" y="2761381"/>
            <a:ext cx="4264576"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074760C3-C199-472A-A373-57DAD4B68997}"/>
              </a:ext>
            </a:extLst>
          </p:cNvPr>
          <p:cNvSpPr>
            <a:spLocks noGrp="1"/>
          </p:cNvSpPr>
          <p:nvPr>
            <p:ph type="body" sz="quarter" idx="3"/>
          </p:nvPr>
        </p:nvSpPr>
        <p:spPr>
          <a:xfrm>
            <a:off x="5103316" y="1853171"/>
            <a:ext cx="4285579" cy="908210"/>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6" name="Content Placeholder 5">
            <a:extLst>
              <a:ext uri="{FF2B5EF4-FFF2-40B4-BE49-F238E27FC236}">
                <a16:creationId xmlns:a16="http://schemas.microsoft.com/office/drawing/2014/main" id="{D818AA05-E4AC-416B-8A91-E6B5B445D531}"/>
              </a:ext>
            </a:extLst>
          </p:cNvPr>
          <p:cNvSpPr>
            <a:spLocks noGrp="1"/>
          </p:cNvSpPr>
          <p:nvPr>
            <p:ph sz="quarter" idx="4"/>
          </p:nvPr>
        </p:nvSpPr>
        <p:spPr>
          <a:xfrm>
            <a:off x="5103316" y="2761381"/>
            <a:ext cx="4285579"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B4CCB767-B4E0-47C2-9421-A65D237C0494}"/>
              </a:ext>
            </a:extLst>
          </p:cNvPr>
          <p:cNvSpPr>
            <a:spLocks noGrp="1"/>
          </p:cNvSpPr>
          <p:nvPr>
            <p:ph type="dt" sz="half" idx="10"/>
          </p:nvPr>
        </p:nvSpPr>
        <p:spPr/>
        <p:txBody>
          <a:bodyPr/>
          <a:lstStyle/>
          <a:p>
            <a:r>
              <a:rPr lang="en-GB" sz="1400" b="0" strike="noStrike" spc="-1">
                <a:latin typeface="Noto Sans Regular"/>
              </a:rPr>
              <a:t> </a:t>
            </a:r>
          </a:p>
        </p:txBody>
      </p:sp>
      <p:sp>
        <p:nvSpPr>
          <p:cNvPr id="8" name="Footer Placeholder 7">
            <a:extLst>
              <a:ext uri="{FF2B5EF4-FFF2-40B4-BE49-F238E27FC236}">
                <a16:creationId xmlns:a16="http://schemas.microsoft.com/office/drawing/2014/main" id="{08AA7DE9-B136-4D3C-B767-0F9A3DDE67E9}"/>
              </a:ext>
            </a:extLst>
          </p:cNvPr>
          <p:cNvSpPr>
            <a:spLocks noGrp="1"/>
          </p:cNvSpPr>
          <p:nvPr>
            <p:ph type="ftr" sz="quarter" idx="11"/>
          </p:nvPr>
        </p:nvSpPr>
        <p:spPr/>
        <p:txBody>
          <a:bodyPr/>
          <a:lstStyle/>
          <a:p>
            <a:pPr algn="ctr"/>
            <a:r>
              <a:rPr lang="en-GB" sz="1400" b="0" strike="noStrike" spc="-1">
                <a:latin typeface="Noto Sans Regular"/>
              </a:rPr>
              <a:t> </a:t>
            </a:r>
          </a:p>
        </p:txBody>
      </p:sp>
      <p:sp>
        <p:nvSpPr>
          <p:cNvPr id="9" name="Slide Number Placeholder 8">
            <a:extLst>
              <a:ext uri="{FF2B5EF4-FFF2-40B4-BE49-F238E27FC236}">
                <a16:creationId xmlns:a16="http://schemas.microsoft.com/office/drawing/2014/main" id="{C8B2655D-93DE-4BCC-AB1B-878441AB8A36}"/>
              </a:ext>
            </a:extLst>
          </p:cNvPr>
          <p:cNvSpPr>
            <a:spLocks noGrp="1"/>
          </p:cNvSpPr>
          <p:nvPr>
            <p:ph type="sldNum" sz="quarter" idx="12"/>
          </p:nvPr>
        </p:nvSpPr>
        <p:spPr/>
        <p:txBody>
          <a:bodyPr/>
          <a:lstStyle/>
          <a:p>
            <a:pPr algn="r"/>
            <a:fld id="{45137C6D-000E-4864-918D-0771763E0F79}" type="slidenum">
              <a:rPr lang="en-GB" sz="1400" b="0" strike="noStrike" spc="-1" smtClean="0">
                <a:latin typeface="Noto Sans Regular"/>
              </a:rPr>
              <a:t>‹#›</a:t>
            </a:fld>
            <a:r>
              <a:rPr lang="en-GB" sz="1400" b="0" strike="noStrike" spc="-1">
                <a:latin typeface="Noto Sans Regular"/>
              </a:rPr>
              <a:t> / </a:t>
            </a:r>
            <a:fld id="{7A36DA28-5BC9-4EDB-8D35-47FE70E57A0C}" type="slidecount">
              <a:rPr lang="en-GB" sz="1400" b="0" strike="noStrike" spc="-1" smtClean="0">
                <a:latin typeface="Noto Sans Regular"/>
              </a:rPr>
              <a:t>7</a:t>
            </a:fld>
            <a:endParaRPr lang="en-GB" sz="1400" b="0" strike="noStrike" spc="-1">
              <a:latin typeface="Noto Sans Regular"/>
            </a:endParaRPr>
          </a:p>
        </p:txBody>
      </p:sp>
    </p:spTree>
    <p:extLst>
      <p:ext uri="{BB962C8B-B14F-4D97-AF65-F5344CB8AC3E}">
        <p14:creationId xmlns:p14="http://schemas.microsoft.com/office/powerpoint/2010/main" val="37116830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70A0D-FDF1-413F-92BB-16CBCE502C46}"/>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7A2961C7-67F4-4800-8B6F-A7E1D38FCAEA}"/>
              </a:ext>
            </a:extLst>
          </p:cNvPr>
          <p:cNvSpPr>
            <a:spLocks noGrp="1"/>
          </p:cNvSpPr>
          <p:nvPr>
            <p:ph type="dt" sz="half" idx="10"/>
          </p:nvPr>
        </p:nvSpPr>
        <p:spPr/>
        <p:txBody>
          <a:bodyPr/>
          <a:lstStyle/>
          <a:p>
            <a:fld id="{85C2F6F8-D870-4932-9281-EC50F7375462}" type="datetimeFigureOut">
              <a:rPr lang="en-IE" smtClean="0"/>
              <a:t>02/05/2022</a:t>
            </a:fld>
            <a:endParaRPr lang="en-IE"/>
          </a:p>
        </p:txBody>
      </p:sp>
      <p:sp>
        <p:nvSpPr>
          <p:cNvPr id="4" name="Footer Placeholder 3">
            <a:extLst>
              <a:ext uri="{FF2B5EF4-FFF2-40B4-BE49-F238E27FC236}">
                <a16:creationId xmlns:a16="http://schemas.microsoft.com/office/drawing/2014/main" id="{9894A2B0-8352-468E-B5B7-2A4DE4E103CB}"/>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4ED25D72-3885-4D96-8111-6CC03E3D7713}"/>
              </a:ext>
            </a:extLst>
          </p:cNvPr>
          <p:cNvSpPr>
            <a:spLocks noGrp="1"/>
          </p:cNvSpPr>
          <p:nvPr>
            <p:ph type="sldNum" sz="quarter" idx="12"/>
          </p:nvPr>
        </p:nvSpPr>
        <p:spPr/>
        <p:txBody>
          <a:bodyPr/>
          <a:lstStyle/>
          <a:p>
            <a:fld id="{8F9B79AF-EA35-4F6F-A904-A47F515EF026}" type="slidenum">
              <a:rPr lang="en-IE" smtClean="0"/>
              <a:t>‹#›</a:t>
            </a:fld>
            <a:endParaRPr lang="en-IE"/>
          </a:p>
        </p:txBody>
      </p:sp>
    </p:spTree>
    <p:extLst>
      <p:ext uri="{BB962C8B-B14F-4D97-AF65-F5344CB8AC3E}">
        <p14:creationId xmlns:p14="http://schemas.microsoft.com/office/powerpoint/2010/main" val="1563251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9B113A-434B-453D-A871-A52E9DC30FD3}"/>
              </a:ext>
            </a:extLst>
          </p:cNvPr>
          <p:cNvSpPr>
            <a:spLocks noGrp="1"/>
          </p:cNvSpPr>
          <p:nvPr>
            <p:ph type="dt" sz="half" idx="10"/>
          </p:nvPr>
        </p:nvSpPr>
        <p:spPr/>
        <p:txBody>
          <a:bodyPr/>
          <a:lstStyle/>
          <a:p>
            <a:r>
              <a:rPr lang="en-GB" sz="1400" b="0" strike="noStrike" spc="-1">
                <a:latin typeface="Noto Sans Regular"/>
              </a:rPr>
              <a:t> </a:t>
            </a:r>
          </a:p>
        </p:txBody>
      </p:sp>
      <p:sp>
        <p:nvSpPr>
          <p:cNvPr id="3" name="Footer Placeholder 2">
            <a:extLst>
              <a:ext uri="{FF2B5EF4-FFF2-40B4-BE49-F238E27FC236}">
                <a16:creationId xmlns:a16="http://schemas.microsoft.com/office/drawing/2014/main" id="{EF34BAD3-4727-47AF-9585-8911DC2A913E}"/>
              </a:ext>
            </a:extLst>
          </p:cNvPr>
          <p:cNvSpPr>
            <a:spLocks noGrp="1"/>
          </p:cNvSpPr>
          <p:nvPr>
            <p:ph type="ftr" sz="quarter" idx="11"/>
          </p:nvPr>
        </p:nvSpPr>
        <p:spPr/>
        <p:txBody>
          <a:bodyPr/>
          <a:lstStyle/>
          <a:p>
            <a:pPr algn="ctr"/>
            <a:r>
              <a:rPr lang="en-GB" sz="1400" b="0" strike="noStrike" spc="-1">
                <a:latin typeface="Noto Sans Regular"/>
              </a:rPr>
              <a:t> </a:t>
            </a:r>
          </a:p>
        </p:txBody>
      </p:sp>
      <p:sp>
        <p:nvSpPr>
          <p:cNvPr id="4" name="Slide Number Placeholder 3">
            <a:extLst>
              <a:ext uri="{FF2B5EF4-FFF2-40B4-BE49-F238E27FC236}">
                <a16:creationId xmlns:a16="http://schemas.microsoft.com/office/drawing/2014/main" id="{88D680AC-362B-43B0-8DBD-892F61180954}"/>
              </a:ext>
            </a:extLst>
          </p:cNvPr>
          <p:cNvSpPr>
            <a:spLocks noGrp="1"/>
          </p:cNvSpPr>
          <p:nvPr>
            <p:ph type="sldNum" sz="quarter" idx="12"/>
          </p:nvPr>
        </p:nvSpPr>
        <p:spPr/>
        <p:txBody>
          <a:bodyPr/>
          <a:lstStyle/>
          <a:p>
            <a:pPr algn="r"/>
            <a:fld id="{45137C6D-000E-4864-918D-0771763E0F79}" type="slidenum">
              <a:rPr lang="en-GB" sz="1400" b="0" strike="noStrike" spc="-1" smtClean="0">
                <a:latin typeface="Noto Sans Regular"/>
              </a:rPr>
              <a:t>‹#›</a:t>
            </a:fld>
            <a:r>
              <a:rPr lang="en-GB" sz="1400" b="0" strike="noStrike" spc="-1">
                <a:latin typeface="Noto Sans Regular"/>
              </a:rPr>
              <a:t> / </a:t>
            </a:r>
            <a:fld id="{7A36DA28-5BC9-4EDB-8D35-47FE70E57A0C}" type="slidecount">
              <a:rPr lang="en-GB" sz="1400" b="0" strike="noStrike" spc="-1" smtClean="0">
                <a:latin typeface="Noto Sans Regular"/>
              </a:rPr>
              <a:t>7</a:t>
            </a:fld>
            <a:endParaRPr lang="en-GB" sz="1400" b="0" strike="noStrike" spc="-1">
              <a:latin typeface="Noto Sans Regular"/>
            </a:endParaRPr>
          </a:p>
        </p:txBody>
      </p:sp>
    </p:spTree>
    <p:extLst>
      <p:ext uri="{BB962C8B-B14F-4D97-AF65-F5344CB8AC3E}">
        <p14:creationId xmlns:p14="http://schemas.microsoft.com/office/powerpoint/2010/main" val="3019455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D0AB7-58D6-4B08-BABD-D3B188A3D519}"/>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5283C31-4902-4BA5-82C1-60792303D2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6467C5E5-8632-49C2-B0DA-887EDB37A712}"/>
              </a:ext>
            </a:extLst>
          </p:cNvPr>
          <p:cNvSpPr>
            <a:spLocks noGrp="1"/>
          </p:cNvSpPr>
          <p:nvPr>
            <p:ph type="dt" sz="half" idx="10"/>
          </p:nvPr>
        </p:nvSpPr>
        <p:spPr/>
        <p:txBody>
          <a:bodyPr/>
          <a:lstStyle/>
          <a:p>
            <a:r>
              <a:rPr lang="en-GB" sz="1400" b="0" strike="noStrike" spc="-1">
                <a:latin typeface="Noto Sans Regular"/>
              </a:rPr>
              <a:t>&lt;date/time&gt;</a:t>
            </a:r>
          </a:p>
        </p:txBody>
      </p:sp>
      <p:sp>
        <p:nvSpPr>
          <p:cNvPr id="5" name="Footer Placeholder 4">
            <a:extLst>
              <a:ext uri="{FF2B5EF4-FFF2-40B4-BE49-F238E27FC236}">
                <a16:creationId xmlns:a16="http://schemas.microsoft.com/office/drawing/2014/main" id="{7B12BACF-026D-4913-B10D-6C4B82089D8B}"/>
              </a:ext>
            </a:extLst>
          </p:cNvPr>
          <p:cNvSpPr>
            <a:spLocks noGrp="1"/>
          </p:cNvSpPr>
          <p:nvPr>
            <p:ph type="ftr" sz="quarter" idx="11"/>
          </p:nvPr>
        </p:nvSpPr>
        <p:spPr/>
        <p:txBody>
          <a:bodyPr/>
          <a:lstStyle/>
          <a:p>
            <a:pPr algn="ctr"/>
            <a:r>
              <a:rPr lang="en-GB" sz="1400" b="0" strike="noStrike" spc="-1">
                <a:latin typeface="Noto Sans Regular"/>
              </a:rPr>
              <a:t>&lt;footer&gt;</a:t>
            </a:r>
          </a:p>
        </p:txBody>
      </p:sp>
      <p:sp>
        <p:nvSpPr>
          <p:cNvPr id="6" name="Slide Number Placeholder 5">
            <a:extLst>
              <a:ext uri="{FF2B5EF4-FFF2-40B4-BE49-F238E27FC236}">
                <a16:creationId xmlns:a16="http://schemas.microsoft.com/office/drawing/2014/main" id="{50C11DD1-4976-4014-A496-F89575CDD98A}"/>
              </a:ext>
            </a:extLst>
          </p:cNvPr>
          <p:cNvSpPr>
            <a:spLocks noGrp="1"/>
          </p:cNvSpPr>
          <p:nvPr>
            <p:ph type="sldNum" sz="quarter" idx="12"/>
          </p:nvPr>
        </p:nvSpPr>
        <p:spPr/>
        <p:txBody>
          <a:bodyPr/>
          <a:lstStyle/>
          <a:p>
            <a:pPr algn="r"/>
            <a:fld id="{3D1F49CA-6302-4AD9-B6A4-DC0D709C6F75}" type="slidenum">
              <a:rPr lang="en-GB" sz="1400" b="0" strike="noStrike" spc="-1" smtClean="0">
                <a:latin typeface="Noto Sans Regular"/>
              </a:rPr>
              <a:t>‹#›</a:t>
            </a:fld>
            <a:r>
              <a:rPr lang="en-GB" sz="1400" b="0" strike="noStrike" spc="-1">
                <a:latin typeface="Noto Sans Regular"/>
              </a:rPr>
              <a:t> / </a:t>
            </a:r>
            <a:fld id="{E37FEB87-0675-4DFA-B7C9-966DB3004452}" type="slidecount">
              <a:rPr lang="en-GB" sz="1400" b="0" strike="noStrike" spc="-1" smtClean="0">
                <a:latin typeface="Noto Sans Regular"/>
              </a:rPr>
              <a:t>&lt;count&gt;</a:t>
            </a:fld>
            <a:endParaRPr lang="en-GB" sz="1400" b="0" strike="noStrike" spc="-1">
              <a:latin typeface="Noto Sans Regular"/>
            </a:endParaRPr>
          </a:p>
        </p:txBody>
      </p:sp>
    </p:spTree>
    <p:extLst>
      <p:ext uri="{BB962C8B-B14F-4D97-AF65-F5344CB8AC3E}">
        <p14:creationId xmlns:p14="http://schemas.microsoft.com/office/powerpoint/2010/main" val="7908932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8330C-719A-489E-967B-942ADEA6BF74}"/>
              </a:ext>
            </a:extLst>
          </p:cNvPr>
          <p:cNvSpPr>
            <a:spLocks noGrp="1"/>
          </p:cNvSpPr>
          <p:nvPr>
            <p:ph type="title"/>
          </p:nvPr>
        </p:nvSpPr>
        <p:spPr>
          <a:xfrm>
            <a:off x="694356" y="503978"/>
            <a:ext cx="3251264" cy="1763924"/>
          </a:xfrm>
        </p:spPr>
        <p:txBody>
          <a:bodyPr anchor="b"/>
          <a:lstStyle>
            <a:lvl1pPr>
              <a:defRPr sz="2646"/>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652FB2D5-B259-4079-94A7-9E3C52D1F1E2}"/>
              </a:ext>
            </a:extLst>
          </p:cNvPr>
          <p:cNvSpPr>
            <a:spLocks noGrp="1"/>
          </p:cNvSpPr>
          <p:nvPr>
            <p:ph idx="1"/>
          </p:nvPr>
        </p:nvSpPr>
        <p:spPr>
          <a:xfrm>
            <a:off x="4285579" y="1088454"/>
            <a:ext cx="5103316" cy="5372269"/>
          </a:xfrm>
        </p:spPr>
        <p:txBody>
          <a:bodyPr/>
          <a:lstStyle>
            <a:lvl1pPr>
              <a:defRPr sz="2646"/>
            </a:lvl1pPr>
            <a:lvl2pPr>
              <a:defRPr sz="2315"/>
            </a:lvl2pPr>
            <a:lvl3pPr>
              <a:defRPr sz="1984"/>
            </a:lvl3pPr>
            <a:lvl4pPr>
              <a:defRPr sz="1654"/>
            </a:lvl4pPr>
            <a:lvl5pPr>
              <a:defRPr sz="1654"/>
            </a:lvl5pPr>
            <a:lvl6pPr>
              <a:defRPr sz="1654"/>
            </a:lvl6pPr>
            <a:lvl7pPr>
              <a:defRPr sz="1654"/>
            </a:lvl7pPr>
            <a:lvl8pPr>
              <a:defRPr sz="1654"/>
            </a:lvl8pPr>
            <a:lvl9pPr>
              <a:defRPr sz="165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55AA59C5-2CCC-4898-9B2F-86AF03C56F04}"/>
              </a:ext>
            </a:extLst>
          </p:cNvPr>
          <p:cNvSpPr>
            <a:spLocks noGrp="1"/>
          </p:cNvSpPr>
          <p:nvPr>
            <p:ph type="body" sz="half" idx="2"/>
          </p:nvPr>
        </p:nvSpPr>
        <p:spPr>
          <a:xfrm>
            <a:off x="694356" y="2267902"/>
            <a:ext cx="3251264" cy="4201570"/>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a:extLst>
              <a:ext uri="{FF2B5EF4-FFF2-40B4-BE49-F238E27FC236}">
                <a16:creationId xmlns:a16="http://schemas.microsoft.com/office/drawing/2014/main" id="{58FCDC3D-E618-454B-AC99-476C0A0754D2}"/>
              </a:ext>
            </a:extLst>
          </p:cNvPr>
          <p:cNvSpPr>
            <a:spLocks noGrp="1"/>
          </p:cNvSpPr>
          <p:nvPr>
            <p:ph type="dt" sz="half" idx="10"/>
          </p:nvPr>
        </p:nvSpPr>
        <p:spPr/>
        <p:txBody>
          <a:bodyPr/>
          <a:lstStyle/>
          <a:p>
            <a:r>
              <a:rPr lang="en-GB" sz="1400" b="0" strike="noStrike" spc="-1">
                <a:latin typeface="Noto Sans Regular"/>
              </a:rPr>
              <a:t> </a:t>
            </a:r>
          </a:p>
        </p:txBody>
      </p:sp>
      <p:sp>
        <p:nvSpPr>
          <p:cNvPr id="6" name="Footer Placeholder 5">
            <a:extLst>
              <a:ext uri="{FF2B5EF4-FFF2-40B4-BE49-F238E27FC236}">
                <a16:creationId xmlns:a16="http://schemas.microsoft.com/office/drawing/2014/main" id="{787E76C1-8A27-4640-9E2F-731A34379347}"/>
              </a:ext>
            </a:extLst>
          </p:cNvPr>
          <p:cNvSpPr>
            <a:spLocks noGrp="1"/>
          </p:cNvSpPr>
          <p:nvPr>
            <p:ph type="ftr" sz="quarter" idx="11"/>
          </p:nvPr>
        </p:nvSpPr>
        <p:spPr/>
        <p:txBody>
          <a:bodyPr/>
          <a:lstStyle/>
          <a:p>
            <a:pPr algn="ctr"/>
            <a:r>
              <a:rPr lang="en-GB" sz="1400" b="0" strike="noStrike" spc="-1">
                <a:latin typeface="Noto Sans Regular"/>
              </a:rPr>
              <a:t> </a:t>
            </a:r>
          </a:p>
        </p:txBody>
      </p:sp>
      <p:sp>
        <p:nvSpPr>
          <p:cNvPr id="7" name="Slide Number Placeholder 6">
            <a:extLst>
              <a:ext uri="{FF2B5EF4-FFF2-40B4-BE49-F238E27FC236}">
                <a16:creationId xmlns:a16="http://schemas.microsoft.com/office/drawing/2014/main" id="{26BC9193-8A25-4088-82E7-E0BA707F7B63}"/>
              </a:ext>
            </a:extLst>
          </p:cNvPr>
          <p:cNvSpPr>
            <a:spLocks noGrp="1"/>
          </p:cNvSpPr>
          <p:nvPr>
            <p:ph type="sldNum" sz="quarter" idx="12"/>
          </p:nvPr>
        </p:nvSpPr>
        <p:spPr/>
        <p:txBody>
          <a:bodyPr/>
          <a:lstStyle/>
          <a:p>
            <a:pPr algn="r"/>
            <a:fld id="{45137C6D-000E-4864-918D-0771763E0F79}" type="slidenum">
              <a:rPr lang="en-GB" sz="1400" b="0" strike="noStrike" spc="-1" smtClean="0">
                <a:latin typeface="Noto Sans Regular"/>
              </a:rPr>
              <a:t>‹#›</a:t>
            </a:fld>
            <a:r>
              <a:rPr lang="en-GB" sz="1400" b="0" strike="noStrike" spc="-1">
                <a:latin typeface="Noto Sans Regular"/>
              </a:rPr>
              <a:t> / </a:t>
            </a:r>
            <a:fld id="{7A36DA28-5BC9-4EDB-8D35-47FE70E57A0C}" type="slidecount">
              <a:rPr lang="en-GB" sz="1400" b="0" strike="noStrike" spc="-1" smtClean="0">
                <a:latin typeface="Noto Sans Regular"/>
              </a:rPr>
              <a:t>7</a:t>
            </a:fld>
            <a:endParaRPr lang="en-GB" sz="1400" b="0" strike="noStrike" spc="-1">
              <a:latin typeface="Noto Sans Regular"/>
            </a:endParaRPr>
          </a:p>
        </p:txBody>
      </p:sp>
    </p:spTree>
    <p:extLst>
      <p:ext uri="{BB962C8B-B14F-4D97-AF65-F5344CB8AC3E}">
        <p14:creationId xmlns:p14="http://schemas.microsoft.com/office/powerpoint/2010/main" val="1288289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C42E0-98CE-4C92-8FF3-96174B927E96}"/>
              </a:ext>
            </a:extLst>
          </p:cNvPr>
          <p:cNvSpPr>
            <a:spLocks noGrp="1"/>
          </p:cNvSpPr>
          <p:nvPr>
            <p:ph type="title"/>
          </p:nvPr>
        </p:nvSpPr>
        <p:spPr>
          <a:xfrm>
            <a:off x="694356" y="503978"/>
            <a:ext cx="3251264" cy="1763924"/>
          </a:xfrm>
        </p:spPr>
        <p:txBody>
          <a:bodyPr anchor="b"/>
          <a:lstStyle>
            <a:lvl1pPr>
              <a:defRPr sz="2646"/>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BA7076AE-024C-4183-B6C6-7FFC628FAB04}"/>
              </a:ext>
            </a:extLst>
          </p:cNvPr>
          <p:cNvSpPr>
            <a:spLocks noGrp="1"/>
          </p:cNvSpPr>
          <p:nvPr>
            <p:ph type="pic" idx="1"/>
          </p:nvPr>
        </p:nvSpPr>
        <p:spPr>
          <a:xfrm>
            <a:off x="4285579" y="1088454"/>
            <a:ext cx="5103316" cy="5372269"/>
          </a:xfrm>
        </p:spPr>
        <p:txBody>
          <a:bodyPr/>
          <a:lstStyle>
            <a:lvl1pPr marL="0" indent="0">
              <a:buNone/>
              <a:defRPr sz="2646"/>
            </a:lvl1pPr>
            <a:lvl2pPr marL="378013" indent="0">
              <a:buNone/>
              <a:defRPr sz="2315"/>
            </a:lvl2pPr>
            <a:lvl3pPr marL="756026" indent="0">
              <a:buNone/>
              <a:defRPr sz="1984"/>
            </a:lvl3pPr>
            <a:lvl4pPr marL="1134039" indent="0">
              <a:buNone/>
              <a:defRPr sz="1654"/>
            </a:lvl4pPr>
            <a:lvl5pPr marL="1512052" indent="0">
              <a:buNone/>
              <a:defRPr sz="1654"/>
            </a:lvl5pPr>
            <a:lvl6pPr marL="1890065" indent="0">
              <a:buNone/>
              <a:defRPr sz="1654"/>
            </a:lvl6pPr>
            <a:lvl7pPr marL="2268078" indent="0">
              <a:buNone/>
              <a:defRPr sz="1654"/>
            </a:lvl7pPr>
            <a:lvl8pPr marL="2646091" indent="0">
              <a:buNone/>
              <a:defRPr sz="1654"/>
            </a:lvl8pPr>
            <a:lvl9pPr marL="3024104" indent="0">
              <a:buNone/>
              <a:defRPr sz="1654"/>
            </a:lvl9pPr>
          </a:lstStyle>
          <a:p>
            <a:endParaRPr lang="en-IE"/>
          </a:p>
        </p:txBody>
      </p:sp>
      <p:sp>
        <p:nvSpPr>
          <p:cNvPr id="4" name="Text Placeholder 3">
            <a:extLst>
              <a:ext uri="{FF2B5EF4-FFF2-40B4-BE49-F238E27FC236}">
                <a16:creationId xmlns:a16="http://schemas.microsoft.com/office/drawing/2014/main" id="{F4D0E647-059C-4FFE-9C15-51EC2CB23173}"/>
              </a:ext>
            </a:extLst>
          </p:cNvPr>
          <p:cNvSpPr>
            <a:spLocks noGrp="1"/>
          </p:cNvSpPr>
          <p:nvPr>
            <p:ph type="body" sz="half" idx="2"/>
          </p:nvPr>
        </p:nvSpPr>
        <p:spPr>
          <a:xfrm>
            <a:off x="694356" y="2267902"/>
            <a:ext cx="3251264" cy="4201570"/>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a:extLst>
              <a:ext uri="{FF2B5EF4-FFF2-40B4-BE49-F238E27FC236}">
                <a16:creationId xmlns:a16="http://schemas.microsoft.com/office/drawing/2014/main" id="{37012548-A478-4403-9480-02AA13E6DC67}"/>
              </a:ext>
            </a:extLst>
          </p:cNvPr>
          <p:cNvSpPr>
            <a:spLocks noGrp="1"/>
          </p:cNvSpPr>
          <p:nvPr>
            <p:ph type="dt" sz="half" idx="10"/>
          </p:nvPr>
        </p:nvSpPr>
        <p:spPr/>
        <p:txBody>
          <a:bodyPr/>
          <a:lstStyle/>
          <a:p>
            <a:r>
              <a:rPr lang="en-GB" sz="1400" b="0" strike="noStrike" spc="-1">
                <a:latin typeface="Noto Sans Regular"/>
              </a:rPr>
              <a:t> </a:t>
            </a:r>
          </a:p>
        </p:txBody>
      </p:sp>
      <p:sp>
        <p:nvSpPr>
          <p:cNvPr id="6" name="Footer Placeholder 5">
            <a:extLst>
              <a:ext uri="{FF2B5EF4-FFF2-40B4-BE49-F238E27FC236}">
                <a16:creationId xmlns:a16="http://schemas.microsoft.com/office/drawing/2014/main" id="{652EC6F3-0EFC-4FF4-B0E7-7C188697A13C}"/>
              </a:ext>
            </a:extLst>
          </p:cNvPr>
          <p:cNvSpPr>
            <a:spLocks noGrp="1"/>
          </p:cNvSpPr>
          <p:nvPr>
            <p:ph type="ftr" sz="quarter" idx="11"/>
          </p:nvPr>
        </p:nvSpPr>
        <p:spPr/>
        <p:txBody>
          <a:bodyPr/>
          <a:lstStyle/>
          <a:p>
            <a:pPr algn="ctr"/>
            <a:r>
              <a:rPr lang="en-GB" sz="1400" b="0" strike="noStrike" spc="-1">
                <a:latin typeface="Noto Sans Regular"/>
              </a:rPr>
              <a:t> </a:t>
            </a:r>
          </a:p>
        </p:txBody>
      </p:sp>
      <p:sp>
        <p:nvSpPr>
          <p:cNvPr id="7" name="Slide Number Placeholder 6">
            <a:extLst>
              <a:ext uri="{FF2B5EF4-FFF2-40B4-BE49-F238E27FC236}">
                <a16:creationId xmlns:a16="http://schemas.microsoft.com/office/drawing/2014/main" id="{18B1114A-50FF-413E-BDD4-B147732229AC}"/>
              </a:ext>
            </a:extLst>
          </p:cNvPr>
          <p:cNvSpPr>
            <a:spLocks noGrp="1"/>
          </p:cNvSpPr>
          <p:nvPr>
            <p:ph type="sldNum" sz="quarter" idx="12"/>
          </p:nvPr>
        </p:nvSpPr>
        <p:spPr/>
        <p:txBody>
          <a:bodyPr/>
          <a:lstStyle/>
          <a:p>
            <a:pPr algn="r"/>
            <a:fld id="{45137C6D-000E-4864-918D-0771763E0F79}" type="slidenum">
              <a:rPr lang="en-GB" sz="1400" b="0" strike="noStrike" spc="-1" smtClean="0">
                <a:latin typeface="Noto Sans Regular"/>
              </a:rPr>
              <a:t>‹#›</a:t>
            </a:fld>
            <a:r>
              <a:rPr lang="en-GB" sz="1400" b="0" strike="noStrike" spc="-1">
                <a:latin typeface="Noto Sans Regular"/>
              </a:rPr>
              <a:t> / </a:t>
            </a:r>
            <a:fld id="{7A36DA28-5BC9-4EDB-8D35-47FE70E57A0C}" type="slidecount">
              <a:rPr lang="en-GB" sz="1400" b="0" strike="noStrike" spc="-1" smtClean="0">
                <a:latin typeface="Noto Sans Regular"/>
              </a:rPr>
              <a:t>7</a:t>
            </a:fld>
            <a:endParaRPr lang="en-GB" sz="1400" b="0" strike="noStrike" spc="-1">
              <a:latin typeface="Noto Sans Regular"/>
            </a:endParaRPr>
          </a:p>
        </p:txBody>
      </p:sp>
    </p:spTree>
    <p:extLst>
      <p:ext uri="{BB962C8B-B14F-4D97-AF65-F5344CB8AC3E}">
        <p14:creationId xmlns:p14="http://schemas.microsoft.com/office/powerpoint/2010/main" val="5175524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FDA34-9CF8-4947-A9D0-4CA1A5E2C86E}"/>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41D5CD77-1BC8-4CCD-9830-63CB85D678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A34DA405-2CF1-4064-82CD-D1D19647CA4C}"/>
              </a:ext>
            </a:extLst>
          </p:cNvPr>
          <p:cNvSpPr>
            <a:spLocks noGrp="1"/>
          </p:cNvSpPr>
          <p:nvPr>
            <p:ph type="dt" sz="half" idx="10"/>
          </p:nvPr>
        </p:nvSpPr>
        <p:spPr/>
        <p:txBody>
          <a:bodyPr/>
          <a:lstStyle/>
          <a:p>
            <a:r>
              <a:rPr lang="en-GB" sz="1400" b="0" strike="noStrike" spc="-1">
                <a:latin typeface="Noto Sans Regular"/>
              </a:rPr>
              <a:t> </a:t>
            </a:r>
          </a:p>
        </p:txBody>
      </p:sp>
      <p:sp>
        <p:nvSpPr>
          <p:cNvPr id="5" name="Footer Placeholder 4">
            <a:extLst>
              <a:ext uri="{FF2B5EF4-FFF2-40B4-BE49-F238E27FC236}">
                <a16:creationId xmlns:a16="http://schemas.microsoft.com/office/drawing/2014/main" id="{57CE0D28-45B6-4513-A014-96962172633A}"/>
              </a:ext>
            </a:extLst>
          </p:cNvPr>
          <p:cNvSpPr>
            <a:spLocks noGrp="1"/>
          </p:cNvSpPr>
          <p:nvPr>
            <p:ph type="ftr" sz="quarter" idx="11"/>
          </p:nvPr>
        </p:nvSpPr>
        <p:spPr/>
        <p:txBody>
          <a:bodyPr/>
          <a:lstStyle/>
          <a:p>
            <a:pPr algn="ctr"/>
            <a:r>
              <a:rPr lang="en-GB" sz="1400" b="0" strike="noStrike" spc="-1">
                <a:latin typeface="Noto Sans Regular"/>
              </a:rPr>
              <a:t> </a:t>
            </a:r>
          </a:p>
        </p:txBody>
      </p:sp>
      <p:sp>
        <p:nvSpPr>
          <p:cNvPr id="6" name="Slide Number Placeholder 5">
            <a:extLst>
              <a:ext uri="{FF2B5EF4-FFF2-40B4-BE49-F238E27FC236}">
                <a16:creationId xmlns:a16="http://schemas.microsoft.com/office/drawing/2014/main" id="{FB434008-DB1E-494A-A16F-453A6E0A9F73}"/>
              </a:ext>
            </a:extLst>
          </p:cNvPr>
          <p:cNvSpPr>
            <a:spLocks noGrp="1"/>
          </p:cNvSpPr>
          <p:nvPr>
            <p:ph type="sldNum" sz="quarter" idx="12"/>
          </p:nvPr>
        </p:nvSpPr>
        <p:spPr/>
        <p:txBody>
          <a:bodyPr/>
          <a:lstStyle/>
          <a:p>
            <a:pPr algn="r"/>
            <a:fld id="{45137C6D-000E-4864-918D-0771763E0F79}" type="slidenum">
              <a:rPr lang="en-GB" sz="1400" b="0" strike="noStrike" spc="-1" smtClean="0">
                <a:latin typeface="Noto Sans Regular"/>
              </a:rPr>
              <a:t>‹#›</a:t>
            </a:fld>
            <a:r>
              <a:rPr lang="en-GB" sz="1400" b="0" strike="noStrike" spc="-1">
                <a:latin typeface="Noto Sans Regular"/>
              </a:rPr>
              <a:t> / </a:t>
            </a:r>
            <a:fld id="{7A36DA28-5BC9-4EDB-8D35-47FE70E57A0C}" type="slidecount">
              <a:rPr lang="en-GB" sz="1400" b="0" strike="noStrike" spc="-1" smtClean="0">
                <a:latin typeface="Noto Sans Regular"/>
              </a:rPr>
              <a:t>7</a:t>
            </a:fld>
            <a:endParaRPr lang="en-GB" sz="1400" b="0" strike="noStrike" spc="-1">
              <a:latin typeface="Noto Sans Regular"/>
            </a:endParaRPr>
          </a:p>
        </p:txBody>
      </p:sp>
    </p:spTree>
    <p:extLst>
      <p:ext uri="{BB962C8B-B14F-4D97-AF65-F5344CB8AC3E}">
        <p14:creationId xmlns:p14="http://schemas.microsoft.com/office/powerpoint/2010/main" val="29685640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150BC9F-7BEA-453E-8884-D95ECF11E20D}"/>
              </a:ext>
            </a:extLst>
          </p:cNvPr>
          <p:cNvSpPr>
            <a:spLocks noGrp="1"/>
          </p:cNvSpPr>
          <p:nvPr>
            <p:ph type="title" orient="vert"/>
          </p:nvPr>
        </p:nvSpPr>
        <p:spPr>
          <a:xfrm>
            <a:off x="7213947" y="402483"/>
            <a:ext cx="2173635" cy="6406475"/>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F5EEF74C-647A-48B6-837D-26941B0CB758}"/>
              </a:ext>
            </a:extLst>
          </p:cNvPr>
          <p:cNvSpPr>
            <a:spLocks noGrp="1"/>
          </p:cNvSpPr>
          <p:nvPr>
            <p:ph type="body" orient="vert" idx="1"/>
          </p:nvPr>
        </p:nvSpPr>
        <p:spPr>
          <a:xfrm>
            <a:off x="693043" y="402483"/>
            <a:ext cx="6394896" cy="6406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A3FCDF0E-A19E-48A5-95F1-1C8C047481E1}"/>
              </a:ext>
            </a:extLst>
          </p:cNvPr>
          <p:cNvSpPr>
            <a:spLocks noGrp="1"/>
          </p:cNvSpPr>
          <p:nvPr>
            <p:ph type="dt" sz="half" idx="10"/>
          </p:nvPr>
        </p:nvSpPr>
        <p:spPr/>
        <p:txBody>
          <a:bodyPr/>
          <a:lstStyle/>
          <a:p>
            <a:r>
              <a:rPr lang="en-GB" sz="1400" b="0" strike="noStrike" spc="-1">
                <a:latin typeface="Noto Sans Regular"/>
              </a:rPr>
              <a:t> </a:t>
            </a:r>
          </a:p>
        </p:txBody>
      </p:sp>
      <p:sp>
        <p:nvSpPr>
          <p:cNvPr id="5" name="Footer Placeholder 4">
            <a:extLst>
              <a:ext uri="{FF2B5EF4-FFF2-40B4-BE49-F238E27FC236}">
                <a16:creationId xmlns:a16="http://schemas.microsoft.com/office/drawing/2014/main" id="{38F90D4B-43AE-4B63-BA00-216B49D38F03}"/>
              </a:ext>
            </a:extLst>
          </p:cNvPr>
          <p:cNvSpPr>
            <a:spLocks noGrp="1"/>
          </p:cNvSpPr>
          <p:nvPr>
            <p:ph type="ftr" sz="quarter" idx="11"/>
          </p:nvPr>
        </p:nvSpPr>
        <p:spPr/>
        <p:txBody>
          <a:bodyPr/>
          <a:lstStyle/>
          <a:p>
            <a:pPr algn="ctr"/>
            <a:r>
              <a:rPr lang="en-GB" sz="1400" b="0" strike="noStrike" spc="-1">
                <a:latin typeface="Noto Sans Regular"/>
              </a:rPr>
              <a:t> </a:t>
            </a:r>
          </a:p>
        </p:txBody>
      </p:sp>
      <p:sp>
        <p:nvSpPr>
          <p:cNvPr id="6" name="Slide Number Placeholder 5">
            <a:extLst>
              <a:ext uri="{FF2B5EF4-FFF2-40B4-BE49-F238E27FC236}">
                <a16:creationId xmlns:a16="http://schemas.microsoft.com/office/drawing/2014/main" id="{13122419-BD51-432A-AE66-BBCFB5986F57}"/>
              </a:ext>
            </a:extLst>
          </p:cNvPr>
          <p:cNvSpPr>
            <a:spLocks noGrp="1"/>
          </p:cNvSpPr>
          <p:nvPr>
            <p:ph type="sldNum" sz="quarter" idx="12"/>
          </p:nvPr>
        </p:nvSpPr>
        <p:spPr/>
        <p:txBody>
          <a:bodyPr/>
          <a:lstStyle/>
          <a:p>
            <a:pPr algn="r"/>
            <a:fld id="{45137C6D-000E-4864-918D-0771763E0F79}" type="slidenum">
              <a:rPr lang="en-GB" sz="1400" b="0" strike="noStrike" spc="-1" smtClean="0">
                <a:latin typeface="Noto Sans Regular"/>
              </a:rPr>
              <a:t>‹#›</a:t>
            </a:fld>
            <a:r>
              <a:rPr lang="en-GB" sz="1400" b="0" strike="noStrike" spc="-1">
                <a:latin typeface="Noto Sans Regular"/>
              </a:rPr>
              <a:t> / </a:t>
            </a:r>
            <a:fld id="{7A36DA28-5BC9-4EDB-8D35-47FE70E57A0C}" type="slidecount">
              <a:rPr lang="en-GB" sz="1400" b="0" strike="noStrike" spc="-1" smtClean="0">
                <a:latin typeface="Noto Sans Regular"/>
              </a:rPr>
              <a:t>7</a:t>
            </a:fld>
            <a:endParaRPr lang="en-GB" sz="1400" b="0" strike="noStrike" spc="-1">
              <a:latin typeface="Noto Sans Regular"/>
            </a:endParaRPr>
          </a:p>
        </p:txBody>
      </p:sp>
    </p:spTree>
    <p:extLst>
      <p:ext uri="{BB962C8B-B14F-4D97-AF65-F5344CB8AC3E}">
        <p14:creationId xmlns:p14="http://schemas.microsoft.com/office/powerpoint/2010/main" val="35715922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720000" y="300960"/>
            <a:ext cx="8855640" cy="1262520"/>
          </a:xfrm>
          <a:prstGeom prst="rect">
            <a:avLst/>
          </a:prstGeom>
        </p:spPr>
        <p:txBody>
          <a:bodyPr lIns="0" tIns="0" rIns="0" bIns="0" anchor="ctr">
            <a:spAutoFit/>
          </a:bodyPr>
          <a:lstStyle/>
          <a:p>
            <a:endParaRPr lang="en-GB" sz="4400" b="1" strike="noStrike" spc="-1">
              <a:solidFill>
                <a:srgbClr val="333333"/>
              </a:solidFill>
              <a:latin typeface="Noto Sans Regular"/>
            </a:endParaRPr>
          </a:p>
        </p:txBody>
      </p:sp>
      <p:sp>
        <p:nvSpPr>
          <p:cNvPr id="51" name="PlaceHolder 2"/>
          <p:cNvSpPr>
            <a:spLocks noGrp="1"/>
          </p:cNvSpPr>
          <p:nvPr>
            <p:ph type="body"/>
          </p:nvPr>
        </p:nvSpPr>
        <p:spPr>
          <a:xfrm>
            <a:off x="720000" y="2160000"/>
            <a:ext cx="8640000" cy="4384800"/>
          </a:xfrm>
          <a:prstGeom prst="rect">
            <a:avLst/>
          </a:prstGeom>
        </p:spPr>
        <p:txBody>
          <a:bodyPr lIns="0" tIns="0" rIns="0" bIns="0">
            <a:noAutofit/>
          </a:bodyPr>
          <a:lstStyle/>
          <a:p>
            <a:endParaRPr lang="en-GB" sz="2800" b="0" strike="noStrike" spc="-1">
              <a:solidFill>
                <a:srgbClr val="333333"/>
              </a:solidFill>
              <a:latin typeface="Noto Sans Regular"/>
            </a:endParaRPr>
          </a:p>
        </p:txBody>
      </p:sp>
    </p:spTree>
    <p:extLst>
      <p:ext uri="{BB962C8B-B14F-4D97-AF65-F5344CB8AC3E}">
        <p14:creationId xmlns:p14="http://schemas.microsoft.com/office/powerpoint/2010/main" val="2849051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AC036-80F4-4010-B770-7B4BA97A7720}"/>
              </a:ext>
            </a:extLst>
          </p:cNvPr>
          <p:cNvSpPr>
            <a:spLocks noGrp="1"/>
          </p:cNvSpPr>
          <p:nvPr>
            <p:ph type="title"/>
          </p:nvPr>
        </p:nvSpPr>
        <p:spPr>
          <a:xfrm>
            <a:off x="687793" y="1884670"/>
            <a:ext cx="8694539" cy="3144614"/>
          </a:xfrm>
        </p:spPr>
        <p:txBody>
          <a:bodyPr anchor="b"/>
          <a:lstStyle>
            <a:lvl1pPr>
              <a:defRPr sz="4961"/>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2E7B5FD4-BFB2-4EA2-8282-616287A444A1}"/>
              </a:ext>
            </a:extLst>
          </p:cNvPr>
          <p:cNvSpPr>
            <a:spLocks noGrp="1"/>
          </p:cNvSpPr>
          <p:nvPr>
            <p:ph type="body" idx="1"/>
          </p:nvPr>
        </p:nvSpPr>
        <p:spPr>
          <a:xfrm>
            <a:off x="687793" y="5059034"/>
            <a:ext cx="8694539" cy="1653678"/>
          </a:xfrm>
        </p:spPr>
        <p:txBody>
          <a:bodyPr/>
          <a:lstStyle>
            <a:lvl1pPr marL="0" indent="0">
              <a:buNone/>
              <a:defRPr sz="1984">
                <a:solidFill>
                  <a:schemeClr val="tx1">
                    <a:tint val="75000"/>
                  </a:schemeClr>
                </a:solidFill>
              </a:defRPr>
            </a:lvl1pPr>
            <a:lvl2pPr marL="378013" indent="0">
              <a:buNone/>
              <a:defRPr sz="1654">
                <a:solidFill>
                  <a:schemeClr val="tx1">
                    <a:tint val="75000"/>
                  </a:schemeClr>
                </a:solidFill>
              </a:defRPr>
            </a:lvl2pPr>
            <a:lvl3pPr marL="756026" indent="0">
              <a:buNone/>
              <a:defRPr sz="1488">
                <a:solidFill>
                  <a:schemeClr val="tx1">
                    <a:tint val="75000"/>
                  </a:schemeClr>
                </a:solidFill>
              </a:defRPr>
            </a:lvl3pPr>
            <a:lvl4pPr marL="1134039" indent="0">
              <a:buNone/>
              <a:defRPr sz="1323">
                <a:solidFill>
                  <a:schemeClr val="tx1">
                    <a:tint val="75000"/>
                  </a:schemeClr>
                </a:solidFill>
              </a:defRPr>
            </a:lvl4pPr>
            <a:lvl5pPr marL="1512052" indent="0">
              <a:buNone/>
              <a:defRPr sz="1323">
                <a:solidFill>
                  <a:schemeClr val="tx1">
                    <a:tint val="75000"/>
                  </a:schemeClr>
                </a:solidFill>
              </a:defRPr>
            </a:lvl5pPr>
            <a:lvl6pPr marL="1890065" indent="0">
              <a:buNone/>
              <a:defRPr sz="1323">
                <a:solidFill>
                  <a:schemeClr val="tx1">
                    <a:tint val="75000"/>
                  </a:schemeClr>
                </a:solidFill>
              </a:defRPr>
            </a:lvl6pPr>
            <a:lvl7pPr marL="2268078" indent="0">
              <a:buNone/>
              <a:defRPr sz="1323">
                <a:solidFill>
                  <a:schemeClr val="tx1">
                    <a:tint val="75000"/>
                  </a:schemeClr>
                </a:solidFill>
              </a:defRPr>
            </a:lvl7pPr>
            <a:lvl8pPr marL="2646091" indent="0">
              <a:buNone/>
              <a:defRPr sz="1323">
                <a:solidFill>
                  <a:schemeClr val="tx1">
                    <a:tint val="75000"/>
                  </a:schemeClr>
                </a:solidFill>
              </a:defRPr>
            </a:lvl8pPr>
            <a:lvl9pPr marL="3024104" indent="0">
              <a:buNone/>
              <a:defRPr sz="132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C7FEF2D-910C-4548-8758-CCBF666ACAAE}"/>
              </a:ext>
            </a:extLst>
          </p:cNvPr>
          <p:cNvSpPr>
            <a:spLocks noGrp="1"/>
          </p:cNvSpPr>
          <p:nvPr>
            <p:ph type="dt" sz="half" idx="10"/>
          </p:nvPr>
        </p:nvSpPr>
        <p:spPr/>
        <p:txBody>
          <a:bodyPr/>
          <a:lstStyle/>
          <a:p>
            <a:r>
              <a:rPr lang="en-GB" sz="1400" b="0" strike="noStrike" spc="-1">
                <a:latin typeface="Noto Sans Regular"/>
              </a:rPr>
              <a:t>&lt;date/time&gt;</a:t>
            </a:r>
          </a:p>
        </p:txBody>
      </p:sp>
      <p:sp>
        <p:nvSpPr>
          <p:cNvPr id="5" name="Footer Placeholder 4">
            <a:extLst>
              <a:ext uri="{FF2B5EF4-FFF2-40B4-BE49-F238E27FC236}">
                <a16:creationId xmlns:a16="http://schemas.microsoft.com/office/drawing/2014/main" id="{1145912A-5980-4354-BA90-A1CFA70229C7}"/>
              </a:ext>
            </a:extLst>
          </p:cNvPr>
          <p:cNvSpPr>
            <a:spLocks noGrp="1"/>
          </p:cNvSpPr>
          <p:nvPr>
            <p:ph type="ftr" sz="quarter" idx="11"/>
          </p:nvPr>
        </p:nvSpPr>
        <p:spPr/>
        <p:txBody>
          <a:bodyPr/>
          <a:lstStyle/>
          <a:p>
            <a:pPr algn="ctr"/>
            <a:r>
              <a:rPr lang="en-GB" sz="1400" b="0" strike="noStrike" spc="-1">
                <a:latin typeface="Noto Sans Regular"/>
              </a:rPr>
              <a:t>&lt;footer&gt;</a:t>
            </a:r>
          </a:p>
        </p:txBody>
      </p:sp>
      <p:sp>
        <p:nvSpPr>
          <p:cNvPr id="6" name="Slide Number Placeholder 5">
            <a:extLst>
              <a:ext uri="{FF2B5EF4-FFF2-40B4-BE49-F238E27FC236}">
                <a16:creationId xmlns:a16="http://schemas.microsoft.com/office/drawing/2014/main" id="{B46E228E-BC52-4B8C-A909-58D2F3A942D4}"/>
              </a:ext>
            </a:extLst>
          </p:cNvPr>
          <p:cNvSpPr>
            <a:spLocks noGrp="1"/>
          </p:cNvSpPr>
          <p:nvPr>
            <p:ph type="sldNum" sz="quarter" idx="12"/>
          </p:nvPr>
        </p:nvSpPr>
        <p:spPr/>
        <p:txBody>
          <a:bodyPr/>
          <a:lstStyle/>
          <a:p>
            <a:pPr algn="r"/>
            <a:fld id="{3D1F49CA-6302-4AD9-B6A4-DC0D709C6F75}" type="slidenum">
              <a:rPr lang="en-GB" sz="1400" b="0" strike="noStrike" spc="-1" smtClean="0">
                <a:latin typeface="Noto Sans Regular"/>
              </a:rPr>
              <a:t>‹#›</a:t>
            </a:fld>
            <a:r>
              <a:rPr lang="en-GB" sz="1400" b="0" strike="noStrike" spc="-1">
                <a:latin typeface="Noto Sans Regular"/>
              </a:rPr>
              <a:t> / </a:t>
            </a:r>
            <a:fld id="{E37FEB87-0675-4DFA-B7C9-966DB3004452}" type="slidecount">
              <a:rPr lang="en-GB" sz="1400" b="0" strike="noStrike" spc="-1" smtClean="0">
                <a:latin typeface="Noto Sans Regular"/>
              </a:rPr>
              <a:t>&lt;count&gt;</a:t>
            </a:fld>
            <a:endParaRPr lang="en-GB" sz="1400" b="0" strike="noStrike" spc="-1">
              <a:latin typeface="Noto Sans Regular"/>
            </a:endParaRPr>
          </a:p>
        </p:txBody>
      </p:sp>
    </p:spTree>
    <p:extLst>
      <p:ext uri="{BB962C8B-B14F-4D97-AF65-F5344CB8AC3E}">
        <p14:creationId xmlns:p14="http://schemas.microsoft.com/office/powerpoint/2010/main" val="679162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01D9-EE0F-447F-98AC-98139B206F7F}"/>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78D54F9A-6537-42F9-ADFF-4A19C168F30F}"/>
              </a:ext>
            </a:extLst>
          </p:cNvPr>
          <p:cNvSpPr>
            <a:spLocks noGrp="1"/>
          </p:cNvSpPr>
          <p:nvPr>
            <p:ph sz="half" idx="1"/>
          </p:nvPr>
        </p:nvSpPr>
        <p:spPr>
          <a:xfrm>
            <a:off x="693043" y="2012414"/>
            <a:ext cx="4284266"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C7FD7147-F072-4BD9-8A33-13B440292F57}"/>
              </a:ext>
            </a:extLst>
          </p:cNvPr>
          <p:cNvSpPr>
            <a:spLocks noGrp="1"/>
          </p:cNvSpPr>
          <p:nvPr>
            <p:ph sz="half" idx="2"/>
          </p:nvPr>
        </p:nvSpPr>
        <p:spPr>
          <a:xfrm>
            <a:off x="5103316" y="2012414"/>
            <a:ext cx="4284266"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D0C6C105-52B8-4902-99F3-1C9AC00ED062}"/>
              </a:ext>
            </a:extLst>
          </p:cNvPr>
          <p:cNvSpPr>
            <a:spLocks noGrp="1"/>
          </p:cNvSpPr>
          <p:nvPr>
            <p:ph type="dt" sz="half" idx="10"/>
          </p:nvPr>
        </p:nvSpPr>
        <p:spPr/>
        <p:txBody>
          <a:bodyPr/>
          <a:lstStyle/>
          <a:p>
            <a:r>
              <a:rPr lang="en-GB" sz="1400" b="0" strike="noStrike" spc="-1">
                <a:latin typeface="Noto Sans Regular"/>
              </a:rPr>
              <a:t>&lt;date/time&gt;</a:t>
            </a:r>
          </a:p>
        </p:txBody>
      </p:sp>
      <p:sp>
        <p:nvSpPr>
          <p:cNvPr id="6" name="Footer Placeholder 5">
            <a:extLst>
              <a:ext uri="{FF2B5EF4-FFF2-40B4-BE49-F238E27FC236}">
                <a16:creationId xmlns:a16="http://schemas.microsoft.com/office/drawing/2014/main" id="{E8EA9796-4053-4155-B0AE-9BE1ED12E8AB}"/>
              </a:ext>
            </a:extLst>
          </p:cNvPr>
          <p:cNvSpPr>
            <a:spLocks noGrp="1"/>
          </p:cNvSpPr>
          <p:nvPr>
            <p:ph type="ftr" sz="quarter" idx="11"/>
          </p:nvPr>
        </p:nvSpPr>
        <p:spPr/>
        <p:txBody>
          <a:bodyPr/>
          <a:lstStyle/>
          <a:p>
            <a:pPr algn="ctr"/>
            <a:r>
              <a:rPr lang="en-GB" sz="1400" b="0" strike="noStrike" spc="-1">
                <a:latin typeface="Noto Sans Regular"/>
              </a:rPr>
              <a:t>&lt;footer&gt;</a:t>
            </a:r>
          </a:p>
        </p:txBody>
      </p:sp>
      <p:sp>
        <p:nvSpPr>
          <p:cNvPr id="7" name="Slide Number Placeholder 6">
            <a:extLst>
              <a:ext uri="{FF2B5EF4-FFF2-40B4-BE49-F238E27FC236}">
                <a16:creationId xmlns:a16="http://schemas.microsoft.com/office/drawing/2014/main" id="{4E7E8648-B474-4A3C-B323-53990E906AA2}"/>
              </a:ext>
            </a:extLst>
          </p:cNvPr>
          <p:cNvSpPr>
            <a:spLocks noGrp="1"/>
          </p:cNvSpPr>
          <p:nvPr>
            <p:ph type="sldNum" sz="quarter" idx="12"/>
          </p:nvPr>
        </p:nvSpPr>
        <p:spPr/>
        <p:txBody>
          <a:bodyPr/>
          <a:lstStyle/>
          <a:p>
            <a:pPr algn="r"/>
            <a:fld id="{3D1F49CA-6302-4AD9-B6A4-DC0D709C6F75}" type="slidenum">
              <a:rPr lang="en-GB" sz="1400" b="0" strike="noStrike" spc="-1" smtClean="0">
                <a:latin typeface="Noto Sans Regular"/>
              </a:rPr>
              <a:t>‹#›</a:t>
            </a:fld>
            <a:r>
              <a:rPr lang="en-GB" sz="1400" b="0" strike="noStrike" spc="-1">
                <a:latin typeface="Noto Sans Regular"/>
              </a:rPr>
              <a:t> / </a:t>
            </a:r>
            <a:fld id="{E37FEB87-0675-4DFA-B7C9-966DB3004452}" type="slidecount">
              <a:rPr lang="en-GB" sz="1400" b="0" strike="noStrike" spc="-1" smtClean="0">
                <a:latin typeface="Noto Sans Regular"/>
              </a:rPr>
              <a:t>&lt;count&gt;</a:t>
            </a:fld>
            <a:endParaRPr lang="en-GB" sz="1400" b="0" strike="noStrike" spc="-1">
              <a:latin typeface="Noto Sans Regular"/>
            </a:endParaRPr>
          </a:p>
        </p:txBody>
      </p:sp>
    </p:spTree>
    <p:extLst>
      <p:ext uri="{BB962C8B-B14F-4D97-AF65-F5344CB8AC3E}">
        <p14:creationId xmlns:p14="http://schemas.microsoft.com/office/powerpoint/2010/main" val="2911591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D4B0F-81A4-416B-B389-AFEABA177F49}"/>
              </a:ext>
            </a:extLst>
          </p:cNvPr>
          <p:cNvSpPr>
            <a:spLocks noGrp="1"/>
          </p:cNvSpPr>
          <p:nvPr>
            <p:ph type="title"/>
          </p:nvPr>
        </p:nvSpPr>
        <p:spPr>
          <a:xfrm>
            <a:off x="694356" y="402483"/>
            <a:ext cx="8694539" cy="1461188"/>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8B706C34-9D58-4D25-9058-C8798157B4D2}"/>
              </a:ext>
            </a:extLst>
          </p:cNvPr>
          <p:cNvSpPr>
            <a:spLocks noGrp="1"/>
          </p:cNvSpPr>
          <p:nvPr>
            <p:ph type="body" idx="1"/>
          </p:nvPr>
        </p:nvSpPr>
        <p:spPr>
          <a:xfrm>
            <a:off x="694357" y="1853171"/>
            <a:ext cx="4264576" cy="908210"/>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4" name="Content Placeholder 3">
            <a:extLst>
              <a:ext uri="{FF2B5EF4-FFF2-40B4-BE49-F238E27FC236}">
                <a16:creationId xmlns:a16="http://schemas.microsoft.com/office/drawing/2014/main" id="{AE7BB861-9F6C-4999-8139-605E52AE7C67}"/>
              </a:ext>
            </a:extLst>
          </p:cNvPr>
          <p:cNvSpPr>
            <a:spLocks noGrp="1"/>
          </p:cNvSpPr>
          <p:nvPr>
            <p:ph sz="half" idx="2"/>
          </p:nvPr>
        </p:nvSpPr>
        <p:spPr>
          <a:xfrm>
            <a:off x="694357" y="2761381"/>
            <a:ext cx="4264576"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074760C3-C199-472A-A373-57DAD4B68997}"/>
              </a:ext>
            </a:extLst>
          </p:cNvPr>
          <p:cNvSpPr>
            <a:spLocks noGrp="1"/>
          </p:cNvSpPr>
          <p:nvPr>
            <p:ph type="body" sz="quarter" idx="3"/>
          </p:nvPr>
        </p:nvSpPr>
        <p:spPr>
          <a:xfrm>
            <a:off x="5103316" y="1853171"/>
            <a:ext cx="4285579" cy="908210"/>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6" name="Content Placeholder 5">
            <a:extLst>
              <a:ext uri="{FF2B5EF4-FFF2-40B4-BE49-F238E27FC236}">
                <a16:creationId xmlns:a16="http://schemas.microsoft.com/office/drawing/2014/main" id="{D818AA05-E4AC-416B-8A91-E6B5B445D531}"/>
              </a:ext>
            </a:extLst>
          </p:cNvPr>
          <p:cNvSpPr>
            <a:spLocks noGrp="1"/>
          </p:cNvSpPr>
          <p:nvPr>
            <p:ph sz="quarter" idx="4"/>
          </p:nvPr>
        </p:nvSpPr>
        <p:spPr>
          <a:xfrm>
            <a:off x="5103316" y="2761381"/>
            <a:ext cx="4285579"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B4CCB767-B4E0-47C2-9421-A65D237C0494}"/>
              </a:ext>
            </a:extLst>
          </p:cNvPr>
          <p:cNvSpPr>
            <a:spLocks noGrp="1"/>
          </p:cNvSpPr>
          <p:nvPr>
            <p:ph type="dt" sz="half" idx="10"/>
          </p:nvPr>
        </p:nvSpPr>
        <p:spPr/>
        <p:txBody>
          <a:bodyPr/>
          <a:lstStyle/>
          <a:p>
            <a:r>
              <a:rPr lang="en-GB" sz="1400" b="0" strike="noStrike" spc="-1">
                <a:latin typeface="Noto Sans Regular"/>
              </a:rPr>
              <a:t>&lt;date/time&gt;</a:t>
            </a:r>
          </a:p>
        </p:txBody>
      </p:sp>
      <p:sp>
        <p:nvSpPr>
          <p:cNvPr id="8" name="Footer Placeholder 7">
            <a:extLst>
              <a:ext uri="{FF2B5EF4-FFF2-40B4-BE49-F238E27FC236}">
                <a16:creationId xmlns:a16="http://schemas.microsoft.com/office/drawing/2014/main" id="{08AA7DE9-B136-4D3C-B767-0F9A3DDE67E9}"/>
              </a:ext>
            </a:extLst>
          </p:cNvPr>
          <p:cNvSpPr>
            <a:spLocks noGrp="1"/>
          </p:cNvSpPr>
          <p:nvPr>
            <p:ph type="ftr" sz="quarter" idx="11"/>
          </p:nvPr>
        </p:nvSpPr>
        <p:spPr/>
        <p:txBody>
          <a:bodyPr/>
          <a:lstStyle/>
          <a:p>
            <a:pPr algn="ctr"/>
            <a:r>
              <a:rPr lang="en-GB" sz="1400" b="0" strike="noStrike" spc="-1">
                <a:latin typeface="Noto Sans Regular"/>
              </a:rPr>
              <a:t>&lt;footer&gt;</a:t>
            </a:r>
          </a:p>
        </p:txBody>
      </p:sp>
      <p:sp>
        <p:nvSpPr>
          <p:cNvPr id="9" name="Slide Number Placeholder 8">
            <a:extLst>
              <a:ext uri="{FF2B5EF4-FFF2-40B4-BE49-F238E27FC236}">
                <a16:creationId xmlns:a16="http://schemas.microsoft.com/office/drawing/2014/main" id="{C8B2655D-93DE-4BCC-AB1B-878441AB8A36}"/>
              </a:ext>
            </a:extLst>
          </p:cNvPr>
          <p:cNvSpPr>
            <a:spLocks noGrp="1"/>
          </p:cNvSpPr>
          <p:nvPr>
            <p:ph type="sldNum" sz="quarter" idx="12"/>
          </p:nvPr>
        </p:nvSpPr>
        <p:spPr/>
        <p:txBody>
          <a:bodyPr/>
          <a:lstStyle/>
          <a:p>
            <a:pPr algn="r"/>
            <a:fld id="{3D1F49CA-6302-4AD9-B6A4-DC0D709C6F75}" type="slidenum">
              <a:rPr lang="en-GB" sz="1400" b="0" strike="noStrike" spc="-1" smtClean="0">
                <a:latin typeface="Noto Sans Regular"/>
              </a:rPr>
              <a:t>‹#›</a:t>
            </a:fld>
            <a:r>
              <a:rPr lang="en-GB" sz="1400" b="0" strike="noStrike" spc="-1">
                <a:latin typeface="Noto Sans Regular"/>
              </a:rPr>
              <a:t> / </a:t>
            </a:r>
            <a:fld id="{E37FEB87-0675-4DFA-B7C9-966DB3004452}" type="slidecount">
              <a:rPr lang="en-GB" sz="1400" b="0" strike="noStrike" spc="-1" smtClean="0">
                <a:latin typeface="Noto Sans Regular"/>
              </a:rPr>
              <a:t>&lt;count&gt;</a:t>
            </a:fld>
            <a:endParaRPr lang="en-GB" sz="1400" b="0" strike="noStrike" spc="-1">
              <a:latin typeface="Noto Sans Regular"/>
            </a:endParaRPr>
          </a:p>
        </p:txBody>
      </p:sp>
    </p:spTree>
    <p:extLst>
      <p:ext uri="{BB962C8B-B14F-4D97-AF65-F5344CB8AC3E}">
        <p14:creationId xmlns:p14="http://schemas.microsoft.com/office/powerpoint/2010/main" val="2076531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70A0D-FDF1-413F-92BB-16CBCE502C46}"/>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7A2961C7-67F4-4800-8B6F-A7E1D38FCAEA}"/>
              </a:ext>
            </a:extLst>
          </p:cNvPr>
          <p:cNvSpPr>
            <a:spLocks noGrp="1"/>
          </p:cNvSpPr>
          <p:nvPr>
            <p:ph type="dt" sz="half" idx="10"/>
          </p:nvPr>
        </p:nvSpPr>
        <p:spPr/>
        <p:txBody>
          <a:bodyPr/>
          <a:lstStyle/>
          <a:p>
            <a:fld id="{85C2F6F8-D870-4932-9281-EC50F7375462}" type="datetimeFigureOut">
              <a:rPr lang="en-IE" smtClean="0"/>
              <a:t>02/05/2022</a:t>
            </a:fld>
            <a:endParaRPr lang="en-IE"/>
          </a:p>
        </p:txBody>
      </p:sp>
      <p:sp>
        <p:nvSpPr>
          <p:cNvPr id="4" name="Footer Placeholder 3">
            <a:extLst>
              <a:ext uri="{FF2B5EF4-FFF2-40B4-BE49-F238E27FC236}">
                <a16:creationId xmlns:a16="http://schemas.microsoft.com/office/drawing/2014/main" id="{9894A2B0-8352-468E-B5B7-2A4DE4E103CB}"/>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4ED25D72-3885-4D96-8111-6CC03E3D7713}"/>
              </a:ext>
            </a:extLst>
          </p:cNvPr>
          <p:cNvSpPr>
            <a:spLocks noGrp="1"/>
          </p:cNvSpPr>
          <p:nvPr>
            <p:ph type="sldNum" sz="quarter" idx="12"/>
          </p:nvPr>
        </p:nvSpPr>
        <p:spPr/>
        <p:txBody>
          <a:bodyPr/>
          <a:lstStyle/>
          <a:p>
            <a:fld id="{8F9B79AF-EA35-4F6F-A904-A47F515EF026}" type="slidenum">
              <a:rPr lang="en-IE" smtClean="0"/>
              <a:t>‹#›</a:t>
            </a:fld>
            <a:endParaRPr lang="en-IE"/>
          </a:p>
        </p:txBody>
      </p:sp>
    </p:spTree>
    <p:extLst>
      <p:ext uri="{BB962C8B-B14F-4D97-AF65-F5344CB8AC3E}">
        <p14:creationId xmlns:p14="http://schemas.microsoft.com/office/powerpoint/2010/main" val="3922227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9B113A-434B-453D-A871-A52E9DC30FD3}"/>
              </a:ext>
            </a:extLst>
          </p:cNvPr>
          <p:cNvSpPr>
            <a:spLocks noGrp="1"/>
          </p:cNvSpPr>
          <p:nvPr>
            <p:ph type="dt" sz="half" idx="10"/>
          </p:nvPr>
        </p:nvSpPr>
        <p:spPr/>
        <p:txBody>
          <a:bodyPr/>
          <a:lstStyle/>
          <a:p>
            <a:r>
              <a:rPr lang="en-GB" sz="1400" b="0" strike="noStrike" spc="-1">
                <a:latin typeface="Noto Sans Regular"/>
              </a:rPr>
              <a:t>&lt;date/time&gt;</a:t>
            </a:r>
          </a:p>
        </p:txBody>
      </p:sp>
      <p:sp>
        <p:nvSpPr>
          <p:cNvPr id="3" name="Footer Placeholder 2">
            <a:extLst>
              <a:ext uri="{FF2B5EF4-FFF2-40B4-BE49-F238E27FC236}">
                <a16:creationId xmlns:a16="http://schemas.microsoft.com/office/drawing/2014/main" id="{EF34BAD3-4727-47AF-9585-8911DC2A913E}"/>
              </a:ext>
            </a:extLst>
          </p:cNvPr>
          <p:cNvSpPr>
            <a:spLocks noGrp="1"/>
          </p:cNvSpPr>
          <p:nvPr>
            <p:ph type="ftr" sz="quarter" idx="11"/>
          </p:nvPr>
        </p:nvSpPr>
        <p:spPr/>
        <p:txBody>
          <a:bodyPr/>
          <a:lstStyle/>
          <a:p>
            <a:pPr algn="ctr"/>
            <a:r>
              <a:rPr lang="en-GB" sz="1400" b="0" strike="noStrike" spc="-1">
                <a:latin typeface="Noto Sans Regular"/>
              </a:rPr>
              <a:t>&lt;footer&gt;</a:t>
            </a:r>
          </a:p>
        </p:txBody>
      </p:sp>
      <p:sp>
        <p:nvSpPr>
          <p:cNvPr id="4" name="Slide Number Placeholder 3">
            <a:extLst>
              <a:ext uri="{FF2B5EF4-FFF2-40B4-BE49-F238E27FC236}">
                <a16:creationId xmlns:a16="http://schemas.microsoft.com/office/drawing/2014/main" id="{88D680AC-362B-43B0-8DBD-892F61180954}"/>
              </a:ext>
            </a:extLst>
          </p:cNvPr>
          <p:cNvSpPr>
            <a:spLocks noGrp="1"/>
          </p:cNvSpPr>
          <p:nvPr>
            <p:ph type="sldNum" sz="quarter" idx="12"/>
          </p:nvPr>
        </p:nvSpPr>
        <p:spPr/>
        <p:txBody>
          <a:bodyPr/>
          <a:lstStyle/>
          <a:p>
            <a:pPr algn="r"/>
            <a:fld id="{3D1F49CA-6302-4AD9-B6A4-DC0D709C6F75}" type="slidenum">
              <a:rPr lang="en-GB" sz="1400" b="0" strike="noStrike" spc="-1" smtClean="0">
                <a:latin typeface="Noto Sans Regular"/>
              </a:rPr>
              <a:t>‹#›</a:t>
            </a:fld>
            <a:r>
              <a:rPr lang="en-GB" sz="1400" b="0" strike="noStrike" spc="-1">
                <a:latin typeface="Noto Sans Regular"/>
              </a:rPr>
              <a:t> / </a:t>
            </a:r>
            <a:fld id="{E37FEB87-0675-4DFA-B7C9-966DB3004452}" type="slidecount">
              <a:rPr lang="en-GB" sz="1400" b="0" strike="noStrike" spc="-1" smtClean="0">
                <a:latin typeface="Noto Sans Regular"/>
              </a:rPr>
              <a:t>&lt;count&gt;</a:t>
            </a:fld>
            <a:endParaRPr lang="en-GB" sz="1400" b="0" strike="noStrike" spc="-1">
              <a:latin typeface="Noto Sans Regular"/>
            </a:endParaRPr>
          </a:p>
        </p:txBody>
      </p:sp>
    </p:spTree>
    <p:extLst>
      <p:ext uri="{BB962C8B-B14F-4D97-AF65-F5344CB8AC3E}">
        <p14:creationId xmlns:p14="http://schemas.microsoft.com/office/powerpoint/2010/main" val="369678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8330C-719A-489E-967B-942ADEA6BF74}"/>
              </a:ext>
            </a:extLst>
          </p:cNvPr>
          <p:cNvSpPr>
            <a:spLocks noGrp="1"/>
          </p:cNvSpPr>
          <p:nvPr>
            <p:ph type="title"/>
          </p:nvPr>
        </p:nvSpPr>
        <p:spPr>
          <a:xfrm>
            <a:off x="694356" y="503978"/>
            <a:ext cx="3251264" cy="1763924"/>
          </a:xfrm>
        </p:spPr>
        <p:txBody>
          <a:bodyPr anchor="b"/>
          <a:lstStyle>
            <a:lvl1pPr>
              <a:defRPr sz="2646"/>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652FB2D5-B259-4079-94A7-9E3C52D1F1E2}"/>
              </a:ext>
            </a:extLst>
          </p:cNvPr>
          <p:cNvSpPr>
            <a:spLocks noGrp="1"/>
          </p:cNvSpPr>
          <p:nvPr>
            <p:ph idx="1"/>
          </p:nvPr>
        </p:nvSpPr>
        <p:spPr>
          <a:xfrm>
            <a:off x="4285579" y="1088454"/>
            <a:ext cx="5103316" cy="5372269"/>
          </a:xfrm>
        </p:spPr>
        <p:txBody>
          <a:bodyPr/>
          <a:lstStyle>
            <a:lvl1pPr>
              <a:defRPr sz="2646"/>
            </a:lvl1pPr>
            <a:lvl2pPr>
              <a:defRPr sz="2315"/>
            </a:lvl2pPr>
            <a:lvl3pPr>
              <a:defRPr sz="1984"/>
            </a:lvl3pPr>
            <a:lvl4pPr>
              <a:defRPr sz="1654"/>
            </a:lvl4pPr>
            <a:lvl5pPr>
              <a:defRPr sz="1654"/>
            </a:lvl5pPr>
            <a:lvl6pPr>
              <a:defRPr sz="1654"/>
            </a:lvl6pPr>
            <a:lvl7pPr>
              <a:defRPr sz="1654"/>
            </a:lvl7pPr>
            <a:lvl8pPr>
              <a:defRPr sz="1654"/>
            </a:lvl8pPr>
            <a:lvl9pPr>
              <a:defRPr sz="165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55AA59C5-2CCC-4898-9B2F-86AF03C56F04}"/>
              </a:ext>
            </a:extLst>
          </p:cNvPr>
          <p:cNvSpPr>
            <a:spLocks noGrp="1"/>
          </p:cNvSpPr>
          <p:nvPr>
            <p:ph type="body" sz="half" idx="2"/>
          </p:nvPr>
        </p:nvSpPr>
        <p:spPr>
          <a:xfrm>
            <a:off x="694356" y="2267902"/>
            <a:ext cx="3251264" cy="4201570"/>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a:extLst>
              <a:ext uri="{FF2B5EF4-FFF2-40B4-BE49-F238E27FC236}">
                <a16:creationId xmlns:a16="http://schemas.microsoft.com/office/drawing/2014/main" id="{58FCDC3D-E618-454B-AC99-476C0A0754D2}"/>
              </a:ext>
            </a:extLst>
          </p:cNvPr>
          <p:cNvSpPr>
            <a:spLocks noGrp="1"/>
          </p:cNvSpPr>
          <p:nvPr>
            <p:ph type="dt" sz="half" idx="10"/>
          </p:nvPr>
        </p:nvSpPr>
        <p:spPr/>
        <p:txBody>
          <a:bodyPr/>
          <a:lstStyle/>
          <a:p>
            <a:r>
              <a:rPr lang="en-GB" sz="1400" b="0" strike="noStrike" spc="-1">
                <a:latin typeface="Noto Sans Regular"/>
              </a:rPr>
              <a:t>&lt;date/time&gt;</a:t>
            </a:r>
          </a:p>
        </p:txBody>
      </p:sp>
      <p:sp>
        <p:nvSpPr>
          <p:cNvPr id="6" name="Footer Placeholder 5">
            <a:extLst>
              <a:ext uri="{FF2B5EF4-FFF2-40B4-BE49-F238E27FC236}">
                <a16:creationId xmlns:a16="http://schemas.microsoft.com/office/drawing/2014/main" id="{787E76C1-8A27-4640-9E2F-731A34379347}"/>
              </a:ext>
            </a:extLst>
          </p:cNvPr>
          <p:cNvSpPr>
            <a:spLocks noGrp="1"/>
          </p:cNvSpPr>
          <p:nvPr>
            <p:ph type="ftr" sz="quarter" idx="11"/>
          </p:nvPr>
        </p:nvSpPr>
        <p:spPr/>
        <p:txBody>
          <a:bodyPr/>
          <a:lstStyle/>
          <a:p>
            <a:pPr algn="ctr"/>
            <a:r>
              <a:rPr lang="en-GB" sz="1400" b="0" strike="noStrike" spc="-1">
                <a:latin typeface="Noto Sans Regular"/>
              </a:rPr>
              <a:t>&lt;footer&gt;</a:t>
            </a:r>
          </a:p>
        </p:txBody>
      </p:sp>
      <p:sp>
        <p:nvSpPr>
          <p:cNvPr id="7" name="Slide Number Placeholder 6">
            <a:extLst>
              <a:ext uri="{FF2B5EF4-FFF2-40B4-BE49-F238E27FC236}">
                <a16:creationId xmlns:a16="http://schemas.microsoft.com/office/drawing/2014/main" id="{26BC9193-8A25-4088-82E7-E0BA707F7B63}"/>
              </a:ext>
            </a:extLst>
          </p:cNvPr>
          <p:cNvSpPr>
            <a:spLocks noGrp="1"/>
          </p:cNvSpPr>
          <p:nvPr>
            <p:ph type="sldNum" sz="quarter" idx="12"/>
          </p:nvPr>
        </p:nvSpPr>
        <p:spPr/>
        <p:txBody>
          <a:bodyPr/>
          <a:lstStyle/>
          <a:p>
            <a:pPr algn="r"/>
            <a:fld id="{3D1F49CA-6302-4AD9-B6A4-DC0D709C6F75}" type="slidenum">
              <a:rPr lang="en-GB" sz="1400" b="0" strike="noStrike" spc="-1" smtClean="0">
                <a:latin typeface="Noto Sans Regular"/>
              </a:rPr>
              <a:t>‹#›</a:t>
            </a:fld>
            <a:r>
              <a:rPr lang="en-GB" sz="1400" b="0" strike="noStrike" spc="-1">
                <a:latin typeface="Noto Sans Regular"/>
              </a:rPr>
              <a:t> / </a:t>
            </a:r>
            <a:fld id="{E37FEB87-0675-4DFA-B7C9-966DB3004452}" type="slidecount">
              <a:rPr lang="en-GB" sz="1400" b="0" strike="noStrike" spc="-1" smtClean="0">
                <a:latin typeface="Noto Sans Regular"/>
              </a:rPr>
              <a:t>&lt;count&gt;</a:t>
            </a:fld>
            <a:endParaRPr lang="en-GB" sz="1400" b="0" strike="noStrike" spc="-1">
              <a:latin typeface="Noto Sans Regular"/>
            </a:endParaRPr>
          </a:p>
        </p:txBody>
      </p:sp>
    </p:spTree>
    <p:extLst>
      <p:ext uri="{BB962C8B-B14F-4D97-AF65-F5344CB8AC3E}">
        <p14:creationId xmlns:p14="http://schemas.microsoft.com/office/powerpoint/2010/main" val="2504564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C42E0-98CE-4C92-8FF3-96174B927E96}"/>
              </a:ext>
            </a:extLst>
          </p:cNvPr>
          <p:cNvSpPr>
            <a:spLocks noGrp="1"/>
          </p:cNvSpPr>
          <p:nvPr>
            <p:ph type="title"/>
          </p:nvPr>
        </p:nvSpPr>
        <p:spPr>
          <a:xfrm>
            <a:off x="694356" y="503978"/>
            <a:ext cx="3251264" cy="1763924"/>
          </a:xfrm>
        </p:spPr>
        <p:txBody>
          <a:bodyPr anchor="b"/>
          <a:lstStyle>
            <a:lvl1pPr>
              <a:defRPr sz="2646"/>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BA7076AE-024C-4183-B6C6-7FFC628FAB04}"/>
              </a:ext>
            </a:extLst>
          </p:cNvPr>
          <p:cNvSpPr>
            <a:spLocks noGrp="1"/>
          </p:cNvSpPr>
          <p:nvPr>
            <p:ph type="pic" idx="1"/>
          </p:nvPr>
        </p:nvSpPr>
        <p:spPr>
          <a:xfrm>
            <a:off x="4285579" y="1088454"/>
            <a:ext cx="5103316" cy="5372269"/>
          </a:xfrm>
        </p:spPr>
        <p:txBody>
          <a:bodyPr/>
          <a:lstStyle>
            <a:lvl1pPr marL="0" indent="0">
              <a:buNone/>
              <a:defRPr sz="2646"/>
            </a:lvl1pPr>
            <a:lvl2pPr marL="378013" indent="0">
              <a:buNone/>
              <a:defRPr sz="2315"/>
            </a:lvl2pPr>
            <a:lvl3pPr marL="756026" indent="0">
              <a:buNone/>
              <a:defRPr sz="1984"/>
            </a:lvl3pPr>
            <a:lvl4pPr marL="1134039" indent="0">
              <a:buNone/>
              <a:defRPr sz="1654"/>
            </a:lvl4pPr>
            <a:lvl5pPr marL="1512052" indent="0">
              <a:buNone/>
              <a:defRPr sz="1654"/>
            </a:lvl5pPr>
            <a:lvl6pPr marL="1890065" indent="0">
              <a:buNone/>
              <a:defRPr sz="1654"/>
            </a:lvl6pPr>
            <a:lvl7pPr marL="2268078" indent="0">
              <a:buNone/>
              <a:defRPr sz="1654"/>
            </a:lvl7pPr>
            <a:lvl8pPr marL="2646091" indent="0">
              <a:buNone/>
              <a:defRPr sz="1654"/>
            </a:lvl8pPr>
            <a:lvl9pPr marL="3024104" indent="0">
              <a:buNone/>
              <a:defRPr sz="1654"/>
            </a:lvl9pPr>
          </a:lstStyle>
          <a:p>
            <a:endParaRPr lang="en-IE"/>
          </a:p>
        </p:txBody>
      </p:sp>
      <p:sp>
        <p:nvSpPr>
          <p:cNvPr id="4" name="Text Placeholder 3">
            <a:extLst>
              <a:ext uri="{FF2B5EF4-FFF2-40B4-BE49-F238E27FC236}">
                <a16:creationId xmlns:a16="http://schemas.microsoft.com/office/drawing/2014/main" id="{F4D0E647-059C-4FFE-9C15-51EC2CB23173}"/>
              </a:ext>
            </a:extLst>
          </p:cNvPr>
          <p:cNvSpPr>
            <a:spLocks noGrp="1"/>
          </p:cNvSpPr>
          <p:nvPr>
            <p:ph type="body" sz="half" idx="2"/>
          </p:nvPr>
        </p:nvSpPr>
        <p:spPr>
          <a:xfrm>
            <a:off x="694356" y="2267902"/>
            <a:ext cx="3251264" cy="4201570"/>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a:extLst>
              <a:ext uri="{FF2B5EF4-FFF2-40B4-BE49-F238E27FC236}">
                <a16:creationId xmlns:a16="http://schemas.microsoft.com/office/drawing/2014/main" id="{37012548-A478-4403-9480-02AA13E6DC67}"/>
              </a:ext>
            </a:extLst>
          </p:cNvPr>
          <p:cNvSpPr>
            <a:spLocks noGrp="1"/>
          </p:cNvSpPr>
          <p:nvPr>
            <p:ph type="dt" sz="half" idx="10"/>
          </p:nvPr>
        </p:nvSpPr>
        <p:spPr/>
        <p:txBody>
          <a:bodyPr/>
          <a:lstStyle/>
          <a:p>
            <a:r>
              <a:rPr lang="en-GB" sz="1400" b="0" strike="noStrike" spc="-1">
                <a:latin typeface="Noto Sans Regular"/>
              </a:rPr>
              <a:t>&lt;date/time&gt;</a:t>
            </a:r>
          </a:p>
        </p:txBody>
      </p:sp>
      <p:sp>
        <p:nvSpPr>
          <p:cNvPr id="6" name="Footer Placeholder 5">
            <a:extLst>
              <a:ext uri="{FF2B5EF4-FFF2-40B4-BE49-F238E27FC236}">
                <a16:creationId xmlns:a16="http://schemas.microsoft.com/office/drawing/2014/main" id="{652EC6F3-0EFC-4FF4-B0E7-7C188697A13C}"/>
              </a:ext>
            </a:extLst>
          </p:cNvPr>
          <p:cNvSpPr>
            <a:spLocks noGrp="1"/>
          </p:cNvSpPr>
          <p:nvPr>
            <p:ph type="ftr" sz="quarter" idx="11"/>
          </p:nvPr>
        </p:nvSpPr>
        <p:spPr/>
        <p:txBody>
          <a:bodyPr/>
          <a:lstStyle/>
          <a:p>
            <a:pPr algn="ctr"/>
            <a:r>
              <a:rPr lang="en-GB" sz="1400" b="0" strike="noStrike" spc="-1">
                <a:latin typeface="Noto Sans Regular"/>
              </a:rPr>
              <a:t>&lt;footer&gt;</a:t>
            </a:r>
          </a:p>
        </p:txBody>
      </p:sp>
      <p:sp>
        <p:nvSpPr>
          <p:cNvPr id="7" name="Slide Number Placeholder 6">
            <a:extLst>
              <a:ext uri="{FF2B5EF4-FFF2-40B4-BE49-F238E27FC236}">
                <a16:creationId xmlns:a16="http://schemas.microsoft.com/office/drawing/2014/main" id="{18B1114A-50FF-413E-BDD4-B147732229AC}"/>
              </a:ext>
            </a:extLst>
          </p:cNvPr>
          <p:cNvSpPr>
            <a:spLocks noGrp="1"/>
          </p:cNvSpPr>
          <p:nvPr>
            <p:ph type="sldNum" sz="quarter" idx="12"/>
          </p:nvPr>
        </p:nvSpPr>
        <p:spPr/>
        <p:txBody>
          <a:bodyPr/>
          <a:lstStyle/>
          <a:p>
            <a:pPr algn="r"/>
            <a:fld id="{3D1F49CA-6302-4AD9-B6A4-DC0D709C6F75}" type="slidenum">
              <a:rPr lang="en-GB" sz="1400" b="0" strike="noStrike" spc="-1" smtClean="0">
                <a:latin typeface="Noto Sans Regular"/>
              </a:rPr>
              <a:t>‹#›</a:t>
            </a:fld>
            <a:r>
              <a:rPr lang="en-GB" sz="1400" b="0" strike="noStrike" spc="-1">
                <a:latin typeface="Noto Sans Regular"/>
              </a:rPr>
              <a:t> / </a:t>
            </a:r>
            <a:fld id="{E37FEB87-0675-4DFA-B7C9-966DB3004452}" type="slidecount">
              <a:rPr lang="en-GB" sz="1400" b="0" strike="noStrike" spc="-1" smtClean="0">
                <a:latin typeface="Noto Sans Regular"/>
              </a:rPr>
              <a:t>&lt;count&gt;</a:t>
            </a:fld>
            <a:endParaRPr lang="en-GB" sz="1400" b="0" strike="noStrike" spc="-1">
              <a:latin typeface="Noto Sans Regular"/>
            </a:endParaRPr>
          </a:p>
        </p:txBody>
      </p:sp>
    </p:spTree>
    <p:extLst>
      <p:ext uri="{BB962C8B-B14F-4D97-AF65-F5344CB8AC3E}">
        <p14:creationId xmlns:p14="http://schemas.microsoft.com/office/powerpoint/2010/main" val="3584443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634DD8-1BCB-44E2-85F8-E38138154C1F}"/>
              </a:ext>
            </a:extLst>
          </p:cNvPr>
          <p:cNvSpPr>
            <a:spLocks noGrp="1"/>
          </p:cNvSpPr>
          <p:nvPr>
            <p:ph type="title"/>
          </p:nvPr>
        </p:nvSpPr>
        <p:spPr>
          <a:xfrm>
            <a:off x="693043" y="402483"/>
            <a:ext cx="8694539" cy="1461188"/>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5BE8574E-9737-418D-B24B-DBC32D2410BF}"/>
              </a:ext>
            </a:extLst>
          </p:cNvPr>
          <p:cNvSpPr>
            <a:spLocks noGrp="1"/>
          </p:cNvSpPr>
          <p:nvPr>
            <p:ph type="body" idx="1"/>
          </p:nvPr>
        </p:nvSpPr>
        <p:spPr>
          <a:xfrm>
            <a:off x="693043" y="2012414"/>
            <a:ext cx="8694539" cy="47965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4A052C75-8B1F-4825-9B80-F377321155A8}"/>
              </a:ext>
            </a:extLst>
          </p:cNvPr>
          <p:cNvSpPr>
            <a:spLocks noGrp="1"/>
          </p:cNvSpPr>
          <p:nvPr>
            <p:ph type="dt" sz="half" idx="2"/>
          </p:nvPr>
        </p:nvSpPr>
        <p:spPr>
          <a:xfrm>
            <a:off x="693043" y="7006699"/>
            <a:ext cx="2268141" cy="402483"/>
          </a:xfrm>
          <a:prstGeom prst="rect">
            <a:avLst/>
          </a:prstGeom>
        </p:spPr>
        <p:txBody>
          <a:bodyPr vert="horz" lIns="91440" tIns="45720" rIns="91440" bIns="45720" rtlCol="0" anchor="ctr"/>
          <a:lstStyle>
            <a:lvl1pPr algn="l">
              <a:defRPr sz="992">
                <a:solidFill>
                  <a:schemeClr val="tx1">
                    <a:tint val="75000"/>
                  </a:schemeClr>
                </a:solidFill>
              </a:defRPr>
            </a:lvl1pPr>
          </a:lstStyle>
          <a:p>
            <a:r>
              <a:rPr lang="en-GB" sz="1400" b="0" strike="noStrike" spc="-1">
                <a:latin typeface="Noto Sans Regular"/>
              </a:rPr>
              <a:t>&lt;date/time&gt;</a:t>
            </a:r>
          </a:p>
        </p:txBody>
      </p:sp>
      <p:sp>
        <p:nvSpPr>
          <p:cNvPr id="5" name="Footer Placeholder 4">
            <a:extLst>
              <a:ext uri="{FF2B5EF4-FFF2-40B4-BE49-F238E27FC236}">
                <a16:creationId xmlns:a16="http://schemas.microsoft.com/office/drawing/2014/main" id="{6202B321-9B85-4383-81E3-EF32F6CF0B79}"/>
              </a:ext>
            </a:extLst>
          </p:cNvPr>
          <p:cNvSpPr>
            <a:spLocks noGrp="1"/>
          </p:cNvSpPr>
          <p:nvPr>
            <p:ph type="ftr" sz="quarter" idx="3"/>
          </p:nvPr>
        </p:nvSpPr>
        <p:spPr>
          <a:xfrm>
            <a:off x="3339207" y="7006699"/>
            <a:ext cx="3402211" cy="402483"/>
          </a:xfrm>
          <a:prstGeom prst="rect">
            <a:avLst/>
          </a:prstGeom>
        </p:spPr>
        <p:txBody>
          <a:bodyPr vert="horz" lIns="91440" tIns="45720" rIns="91440" bIns="45720" rtlCol="0" anchor="ctr"/>
          <a:lstStyle>
            <a:lvl1pPr algn="ctr">
              <a:defRPr sz="992">
                <a:solidFill>
                  <a:schemeClr val="tx1">
                    <a:tint val="75000"/>
                  </a:schemeClr>
                </a:solidFill>
              </a:defRPr>
            </a:lvl1pPr>
          </a:lstStyle>
          <a:p>
            <a:pPr algn="ctr"/>
            <a:r>
              <a:rPr lang="en-GB" sz="1400" b="0" strike="noStrike" spc="-1">
                <a:latin typeface="Noto Sans Regular"/>
              </a:rPr>
              <a:t>&lt;footer&gt;</a:t>
            </a:r>
          </a:p>
        </p:txBody>
      </p:sp>
      <p:sp>
        <p:nvSpPr>
          <p:cNvPr id="6" name="Slide Number Placeholder 5">
            <a:extLst>
              <a:ext uri="{FF2B5EF4-FFF2-40B4-BE49-F238E27FC236}">
                <a16:creationId xmlns:a16="http://schemas.microsoft.com/office/drawing/2014/main" id="{C5FF1BF0-7B13-48B3-9447-A6E26403A02A}"/>
              </a:ext>
            </a:extLst>
          </p:cNvPr>
          <p:cNvSpPr>
            <a:spLocks noGrp="1"/>
          </p:cNvSpPr>
          <p:nvPr>
            <p:ph type="sldNum" sz="quarter" idx="4"/>
          </p:nvPr>
        </p:nvSpPr>
        <p:spPr>
          <a:xfrm>
            <a:off x="7119441" y="7006699"/>
            <a:ext cx="2268141" cy="402483"/>
          </a:xfrm>
          <a:prstGeom prst="rect">
            <a:avLst/>
          </a:prstGeom>
        </p:spPr>
        <p:txBody>
          <a:bodyPr vert="horz" lIns="91440" tIns="45720" rIns="91440" bIns="45720" rtlCol="0" anchor="ctr"/>
          <a:lstStyle>
            <a:lvl1pPr algn="r">
              <a:defRPr sz="992">
                <a:solidFill>
                  <a:schemeClr val="tx1">
                    <a:tint val="75000"/>
                  </a:schemeClr>
                </a:solidFill>
              </a:defRPr>
            </a:lvl1pPr>
          </a:lstStyle>
          <a:p>
            <a:pPr algn="r"/>
            <a:fld id="{3D1F49CA-6302-4AD9-B6A4-DC0D709C6F75}" type="slidenum">
              <a:rPr lang="en-GB" sz="1400" b="0" strike="noStrike" spc="-1" smtClean="0">
                <a:latin typeface="Noto Sans Regular"/>
              </a:rPr>
              <a:t>‹#›</a:t>
            </a:fld>
            <a:r>
              <a:rPr lang="en-GB" sz="1400" b="0" strike="noStrike" spc="-1">
                <a:latin typeface="Noto Sans Regular"/>
              </a:rPr>
              <a:t> / </a:t>
            </a:r>
            <a:fld id="{E37FEB87-0675-4DFA-B7C9-966DB3004452}" type="slidecount">
              <a:rPr lang="en-GB" sz="1400" b="0" strike="noStrike" spc="-1" smtClean="0">
                <a:latin typeface="Noto Sans Regular"/>
              </a:rPr>
              <a:t>&lt;count&gt;</a:t>
            </a:fld>
            <a:endParaRPr lang="en-GB" sz="1400" b="0" strike="noStrike" spc="-1">
              <a:latin typeface="Noto Sans Regular"/>
            </a:endParaRPr>
          </a:p>
        </p:txBody>
      </p:sp>
    </p:spTree>
    <p:extLst>
      <p:ext uri="{BB962C8B-B14F-4D97-AF65-F5344CB8AC3E}">
        <p14:creationId xmlns:p14="http://schemas.microsoft.com/office/powerpoint/2010/main" val="334617954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756026" rtl="0" eaLnBrk="1" latinLnBrk="0" hangingPunct="1">
        <a:lnSpc>
          <a:spcPct val="90000"/>
        </a:lnSpc>
        <a:spcBef>
          <a:spcPct val="0"/>
        </a:spcBef>
        <a:buNone/>
        <a:defRPr sz="3638" kern="1200">
          <a:solidFill>
            <a:schemeClr val="tx1"/>
          </a:solidFill>
          <a:latin typeface="+mj-lt"/>
          <a:ea typeface="+mj-ea"/>
          <a:cs typeface="+mj-cs"/>
        </a:defRPr>
      </a:lvl1pPr>
    </p:titleStyle>
    <p:bodyStyle>
      <a:lvl1pPr marL="189006" indent="-189006" algn="l" defTabSz="756026"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654"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634DD8-1BCB-44E2-85F8-E38138154C1F}"/>
              </a:ext>
            </a:extLst>
          </p:cNvPr>
          <p:cNvSpPr>
            <a:spLocks noGrp="1"/>
          </p:cNvSpPr>
          <p:nvPr>
            <p:ph type="title"/>
          </p:nvPr>
        </p:nvSpPr>
        <p:spPr>
          <a:xfrm>
            <a:off x="693043" y="402483"/>
            <a:ext cx="8694539" cy="1461188"/>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5BE8574E-9737-418D-B24B-DBC32D2410BF}"/>
              </a:ext>
            </a:extLst>
          </p:cNvPr>
          <p:cNvSpPr>
            <a:spLocks noGrp="1"/>
          </p:cNvSpPr>
          <p:nvPr>
            <p:ph type="body" idx="1"/>
          </p:nvPr>
        </p:nvSpPr>
        <p:spPr>
          <a:xfrm>
            <a:off x="693043" y="2012414"/>
            <a:ext cx="8694539" cy="47965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4A052C75-8B1F-4825-9B80-F377321155A8}"/>
              </a:ext>
            </a:extLst>
          </p:cNvPr>
          <p:cNvSpPr>
            <a:spLocks noGrp="1"/>
          </p:cNvSpPr>
          <p:nvPr>
            <p:ph type="dt" sz="half" idx="2"/>
          </p:nvPr>
        </p:nvSpPr>
        <p:spPr>
          <a:xfrm>
            <a:off x="693043" y="7006699"/>
            <a:ext cx="2268141" cy="402483"/>
          </a:xfrm>
          <a:prstGeom prst="rect">
            <a:avLst/>
          </a:prstGeom>
        </p:spPr>
        <p:txBody>
          <a:bodyPr vert="horz" lIns="91440" tIns="45720" rIns="91440" bIns="45720" rtlCol="0" anchor="ctr"/>
          <a:lstStyle>
            <a:lvl1pPr algn="l">
              <a:defRPr sz="992">
                <a:solidFill>
                  <a:schemeClr val="tx1">
                    <a:tint val="75000"/>
                  </a:schemeClr>
                </a:solidFill>
              </a:defRPr>
            </a:lvl1pPr>
          </a:lstStyle>
          <a:p>
            <a:r>
              <a:rPr lang="en-GB" sz="1400" b="0" strike="noStrike" spc="-1">
                <a:latin typeface="Noto Sans Regular"/>
              </a:rPr>
              <a:t> </a:t>
            </a:r>
          </a:p>
        </p:txBody>
      </p:sp>
      <p:sp>
        <p:nvSpPr>
          <p:cNvPr id="5" name="Footer Placeholder 4">
            <a:extLst>
              <a:ext uri="{FF2B5EF4-FFF2-40B4-BE49-F238E27FC236}">
                <a16:creationId xmlns:a16="http://schemas.microsoft.com/office/drawing/2014/main" id="{6202B321-9B85-4383-81E3-EF32F6CF0B79}"/>
              </a:ext>
            </a:extLst>
          </p:cNvPr>
          <p:cNvSpPr>
            <a:spLocks noGrp="1"/>
          </p:cNvSpPr>
          <p:nvPr>
            <p:ph type="ftr" sz="quarter" idx="3"/>
          </p:nvPr>
        </p:nvSpPr>
        <p:spPr>
          <a:xfrm>
            <a:off x="3339207" y="7006699"/>
            <a:ext cx="3402211" cy="402483"/>
          </a:xfrm>
          <a:prstGeom prst="rect">
            <a:avLst/>
          </a:prstGeom>
        </p:spPr>
        <p:txBody>
          <a:bodyPr vert="horz" lIns="91440" tIns="45720" rIns="91440" bIns="45720" rtlCol="0" anchor="ctr"/>
          <a:lstStyle>
            <a:lvl1pPr algn="ctr">
              <a:defRPr sz="992">
                <a:solidFill>
                  <a:schemeClr val="tx1">
                    <a:tint val="75000"/>
                  </a:schemeClr>
                </a:solidFill>
              </a:defRPr>
            </a:lvl1pPr>
          </a:lstStyle>
          <a:p>
            <a:pPr algn="ctr"/>
            <a:r>
              <a:rPr lang="en-GB" sz="1400" b="0" strike="noStrike" spc="-1">
                <a:latin typeface="Noto Sans Regular"/>
              </a:rPr>
              <a:t> </a:t>
            </a:r>
          </a:p>
        </p:txBody>
      </p:sp>
      <p:sp>
        <p:nvSpPr>
          <p:cNvPr id="6" name="Slide Number Placeholder 5">
            <a:extLst>
              <a:ext uri="{FF2B5EF4-FFF2-40B4-BE49-F238E27FC236}">
                <a16:creationId xmlns:a16="http://schemas.microsoft.com/office/drawing/2014/main" id="{C5FF1BF0-7B13-48B3-9447-A6E26403A02A}"/>
              </a:ext>
            </a:extLst>
          </p:cNvPr>
          <p:cNvSpPr>
            <a:spLocks noGrp="1"/>
          </p:cNvSpPr>
          <p:nvPr>
            <p:ph type="sldNum" sz="quarter" idx="4"/>
          </p:nvPr>
        </p:nvSpPr>
        <p:spPr>
          <a:xfrm>
            <a:off x="7119441" y="7006699"/>
            <a:ext cx="2268141" cy="402483"/>
          </a:xfrm>
          <a:prstGeom prst="rect">
            <a:avLst/>
          </a:prstGeom>
        </p:spPr>
        <p:txBody>
          <a:bodyPr vert="horz" lIns="91440" tIns="45720" rIns="91440" bIns="45720" rtlCol="0" anchor="ctr"/>
          <a:lstStyle>
            <a:lvl1pPr algn="r">
              <a:defRPr sz="992">
                <a:solidFill>
                  <a:schemeClr val="tx1">
                    <a:tint val="75000"/>
                  </a:schemeClr>
                </a:solidFill>
              </a:defRPr>
            </a:lvl1pPr>
          </a:lstStyle>
          <a:p>
            <a:pPr algn="r"/>
            <a:fld id="{45137C6D-000E-4864-918D-0771763E0F79}" type="slidenum">
              <a:rPr lang="en-GB" sz="1400" b="0" strike="noStrike" spc="-1" smtClean="0">
                <a:latin typeface="Noto Sans Regular"/>
              </a:rPr>
              <a:t>‹#›</a:t>
            </a:fld>
            <a:r>
              <a:rPr lang="en-GB" sz="1400" b="0" strike="noStrike" spc="-1">
                <a:latin typeface="Noto Sans Regular"/>
              </a:rPr>
              <a:t> / </a:t>
            </a:r>
            <a:fld id="{7A36DA28-5BC9-4EDB-8D35-47FE70E57A0C}" type="slidecount">
              <a:rPr lang="en-GB" sz="1400" b="0" strike="noStrike" spc="-1" smtClean="0">
                <a:latin typeface="Noto Sans Regular"/>
              </a:rPr>
              <a:t>7</a:t>
            </a:fld>
            <a:endParaRPr lang="en-GB" sz="1400" b="0" strike="noStrike" spc="-1">
              <a:latin typeface="Noto Sans Regular"/>
            </a:endParaRPr>
          </a:p>
        </p:txBody>
      </p:sp>
    </p:spTree>
    <p:extLst>
      <p:ext uri="{BB962C8B-B14F-4D97-AF65-F5344CB8AC3E}">
        <p14:creationId xmlns:p14="http://schemas.microsoft.com/office/powerpoint/2010/main" val="256540056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756026" rtl="0" eaLnBrk="1" latinLnBrk="0" hangingPunct="1">
        <a:lnSpc>
          <a:spcPct val="90000"/>
        </a:lnSpc>
        <a:spcBef>
          <a:spcPct val="0"/>
        </a:spcBef>
        <a:buNone/>
        <a:defRPr sz="3638" kern="1200">
          <a:solidFill>
            <a:schemeClr val="tx1"/>
          </a:solidFill>
          <a:latin typeface="+mj-lt"/>
          <a:ea typeface="+mj-ea"/>
          <a:cs typeface="+mj-cs"/>
        </a:defRPr>
      </a:lvl1pPr>
    </p:titleStyle>
    <p:bodyStyle>
      <a:lvl1pPr marL="189006" indent="-189006" algn="l" defTabSz="756026"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654"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mailto:info@commsec.ie" TargetMode="External"/><Relationship Id="rId2" Type="http://schemas.openxmlformats.org/officeDocument/2006/relationships/notesSlide" Target="../notesSlides/notesSlide10.xml"/><Relationship Id="rId1" Type="http://schemas.openxmlformats.org/officeDocument/2006/relationships/slideLayout" Target="../slideLayouts/slideLayout24.xml"/><Relationship Id="rId5" Type="http://schemas.openxmlformats.org/officeDocument/2006/relationships/image" Target="../media/image2.jpeg"/><Relationship Id="rId4" Type="http://schemas.openxmlformats.org/officeDocument/2006/relationships/hyperlink" Target="https://commsec.ie/online-safety-presentation/"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3" Type="http://schemas.openxmlformats.org/officeDocument/2006/relationships/hyperlink" Target="https://haveibeenpwned.com/" TargetMode="External"/><Relationship Id="rId2" Type="http://schemas.openxmlformats.org/officeDocument/2006/relationships/notesSlide" Target="../notesSlides/notesSlide8.xml"/><Relationship Id="rId1" Type="http://schemas.openxmlformats.org/officeDocument/2006/relationships/slideLayout" Target="../slideLayouts/slideLayout24.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792000" y="3993480"/>
            <a:ext cx="8568000" cy="1661400"/>
          </a:xfrm>
          <a:prstGeom prst="rect">
            <a:avLst/>
          </a:prstGeom>
          <a:noFill/>
          <a:ln>
            <a:noFill/>
          </a:ln>
        </p:spPr>
        <p:txBody>
          <a:bodyPr lIns="0" tIns="0" rIns="0" bIns="0" anchor="ctr">
            <a:normAutofit/>
          </a:bodyPr>
          <a:lstStyle/>
          <a:p>
            <a:r>
              <a:rPr lang="en-GB" sz="4800" b="1" strike="noStrike" spc="-1" dirty="0">
                <a:solidFill>
                  <a:srgbClr val="333333"/>
                </a:solidFill>
                <a:latin typeface="Noto Sans Regular"/>
              </a:rPr>
              <a:t>Practical steps toward online safety</a:t>
            </a:r>
          </a:p>
        </p:txBody>
      </p:sp>
      <p:sp>
        <p:nvSpPr>
          <p:cNvPr id="85" name="TextShape 2"/>
          <p:cNvSpPr txBox="1"/>
          <p:nvPr/>
        </p:nvSpPr>
        <p:spPr>
          <a:xfrm>
            <a:off x="792000" y="6117860"/>
            <a:ext cx="8568000" cy="553998"/>
          </a:xfrm>
          <a:prstGeom prst="rect">
            <a:avLst/>
          </a:prstGeom>
          <a:noFill/>
          <a:ln>
            <a:noFill/>
          </a:ln>
        </p:spPr>
        <p:txBody>
          <a:bodyPr lIns="0" tIns="0" rIns="0" bIns="0" anchor="ctr">
            <a:spAutoFit/>
          </a:bodyPr>
          <a:lstStyle/>
          <a:p>
            <a:r>
              <a:rPr lang="en-GB" spc="-1" dirty="0">
                <a:latin typeface="Noto Sans Regular"/>
              </a:rPr>
              <a:t>Part 2 of a</a:t>
            </a:r>
            <a:r>
              <a:rPr lang="en-GB" sz="1800" b="0" strike="noStrike" spc="-1" dirty="0">
                <a:latin typeface="Noto Sans Regular"/>
              </a:rPr>
              <a:t> joint presentation by CyberSafeKids and CommSec to River Valley CNS Parents – 4th May 2022</a:t>
            </a:r>
          </a:p>
        </p:txBody>
      </p:sp>
      <p:pic>
        <p:nvPicPr>
          <p:cNvPr id="3" name="Picture 2">
            <a:extLst>
              <a:ext uri="{FF2B5EF4-FFF2-40B4-BE49-F238E27FC236}">
                <a16:creationId xmlns:a16="http://schemas.microsoft.com/office/drawing/2014/main" id="{CD16C9F5-A9B2-46F4-837C-0D7C2DF07B2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520708" y="355613"/>
            <a:ext cx="1918420" cy="49580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720000" y="1539999"/>
            <a:ext cx="8856707" cy="615553"/>
          </a:xfrm>
          <a:prstGeom prst="rect">
            <a:avLst/>
          </a:prstGeom>
          <a:noFill/>
          <a:ln>
            <a:noFill/>
          </a:ln>
        </p:spPr>
        <p:txBody>
          <a:bodyPr wrap="square" lIns="0" tIns="0" rIns="0" bIns="0" anchor="ctr">
            <a:spAutoFit/>
          </a:bodyPr>
          <a:lstStyle/>
          <a:p>
            <a:r>
              <a:rPr lang="en-GB" sz="4000" b="1" strike="noStrike" spc="-1" dirty="0">
                <a:solidFill>
                  <a:srgbClr val="333333"/>
                </a:solidFill>
                <a:latin typeface="Noto Sans Regular"/>
              </a:rPr>
              <a:t>Summary</a:t>
            </a:r>
          </a:p>
        </p:txBody>
      </p:sp>
      <p:sp>
        <p:nvSpPr>
          <p:cNvPr id="89" name="TextShape 2"/>
          <p:cNvSpPr txBox="1"/>
          <p:nvPr/>
        </p:nvSpPr>
        <p:spPr>
          <a:xfrm>
            <a:off x="515893" y="2808515"/>
            <a:ext cx="8640000" cy="4298950"/>
          </a:xfrm>
          <a:prstGeom prst="rect">
            <a:avLst/>
          </a:prstGeom>
          <a:noFill/>
          <a:ln>
            <a:noFill/>
          </a:ln>
        </p:spPr>
        <p:txBody>
          <a:bodyPr lIns="0" tIns="0" rIns="0" bIns="0">
            <a:noAutofit/>
          </a:bodyPr>
          <a:lstStyle/>
          <a:p>
            <a:pPr marL="432000" indent="-324000">
              <a:spcAft>
                <a:spcPts val="1414"/>
              </a:spcAft>
              <a:buClr>
                <a:srgbClr val="EF2929"/>
              </a:buClr>
              <a:buSzPct val="45000"/>
              <a:buFont typeface="Wingdings" charset="2"/>
              <a:buChar char=""/>
            </a:pPr>
            <a:r>
              <a:rPr lang="en-GB" sz="2400" b="0" strike="noStrike" spc="-1" dirty="0">
                <a:solidFill>
                  <a:srgbClr val="333333"/>
                </a:solidFill>
                <a:latin typeface="Noto Sans Regular"/>
              </a:rPr>
              <a:t>Control the content that your child sees and shares</a:t>
            </a:r>
          </a:p>
          <a:p>
            <a:pPr marL="432000" indent="-324000">
              <a:spcAft>
                <a:spcPts val="1414"/>
              </a:spcAft>
              <a:buClr>
                <a:srgbClr val="EF2929"/>
              </a:buClr>
              <a:buSzPct val="45000"/>
              <a:buFont typeface="Wingdings" charset="2"/>
              <a:buChar char=""/>
            </a:pPr>
            <a:r>
              <a:rPr lang="en-GB" sz="2400" b="0" strike="noStrike" spc="-1" dirty="0">
                <a:solidFill>
                  <a:srgbClr val="333333"/>
                </a:solidFill>
                <a:latin typeface="Noto Sans Regular"/>
              </a:rPr>
              <a:t>Use strong and unique passwords and pass phrases</a:t>
            </a:r>
          </a:p>
          <a:p>
            <a:pPr marL="432000" indent="-324000">
              <a:spcAft>
                <a:spcPts val="1414"/>
              </a:spcAft>
              <a:buClr>
                <a:srgbClr val="EF2929"/>
              </a:buClr>
              <a:buSzPct val="45000"/>
              <a:buFont typeface="Wingdings" charset="2"/>
              <a:buChar char=""/>
            </a:pPr>
            <a:r>
              <a:rPr lang="en-GB" sz="2400" b="0" strike="noStrike" spc="-1" dirty="0">
                <a:solidFill>
                  <a:srgbClr val="333333"/>
                </a:solidFill>
                <a:latin typeface="Noto Sans Regular"/>
              </a:rPr>
              <a:t>Secure your accounts with multi-factor authentication</a:t>
            </a:r>
          </a:p>
          <a:p>
            <a:pPr marL="432000" indent="-324000">
              <a:spcAft>
                <a:spcPts val="1414"/>
              </a:spcAft>
              <a:buClr>
                <a:srgbClr val="EF2929"/>
              </a:buClr>
              <a:buSzPct val="45000"/>
              <a:buFont typeface="Wingdings" charset="2"/>
              <a:buChar char=""/>
            </a:pPr>
            <a:endParaRPr lang="en-GB" sz="2400" spc="-1" dirty="0">
              <a:solidFill>
                <a:srgbClr val="333333"/>
              </a:solidFill>
              <a:latin typeface="Noto Sans Regular"/>
            </a:endParaRPr>
          </a:p>
          <a:p>
            <a:pPr marL="108000">
              <a:spcAft>
                <a:spcPts val="1414"/>
              </a:spcAft>
              <a:buClr>
                <a:srgbClr val="EF2929"/>
              </a:buClr>
              <a:buSzPct val="45000"/>
            </a:pPr>
            <a:r>
              <a:rPr lang="en-GB" sz="2400" spc="-1" dirty="0">
                <a:solidFill>
                  <a:srgbClr val="333333"/>
                </a:solidFill>
                <a:latin typeface="Noto Sans Regular"/>
              </a:rPr>
              <a:t>Feel free to contact us at </a:t>
            </a:r>
            <a:r>
              <a:rPr lang="en-GB" sz="2400" spc="-1" dirty="0">
                <a:solidFill>
                  <a:srgbClr val="333333"/>
                </a:solidFill>
                <a:latin typeface="Noto Sans Regular"/>
                <a:hlinkClick r:id="rId3"/>
              </a:rPr>
              <a:t>info@commsec.ie</a:t>
            </a:r>
            <a:r>
              <a:rPr lang="en-GB" sz="2400" spc="-1" dirty="0">
                <a:solidFill>
                  <a:srgbClr val="333333"/>
                </a:solidFill>
                <a:latin typeface="Noto Sans Regular"/>
              </a:rPr>
              <a:t> or visit our website </a:t>
            </a:r>
            <a:r>
              <a:rPr lang="en-GB" sz="2400" spc="-1" dirty="0">
                <a:solidFill>
                  <a:srgbClr val="333333"/>
                </a:solidFill>
                <a:latin typeface="Noto Sans Regular"/>
                <a:hlinkClick r:id="rId4"/>
              </a:rPr>
              <a:t>https://commsec.ie/online-safety-presentation/</a:t>
            </a:r>
            <a:endParaRPr lang="en-GB" sz="2400" spc="-1" dirty="0">
              <a:solidFill>
                <a:srgbClr val="333333"/>
              </a:solidFill>
              <a:latin typeface="Noto Sans Regular"/>
            </a:endParaRPr>
          </a:p>
          <a:p>
            <a:pPr marL="108000">
              <a:spcAft>
                <a:spcPts val="1414"/>
              </a:spcAft>
              <a:buClr>
                <a:srgbClr val="EF2929"/>
              </a:buClr>
              <a:buSzPct val="45000"/>
            </a:pPr>
            <a:endParaRPr lang="en-GB" sz="2400" spc="-1" dirty="0">
              <a:solidFill>
                <a:srgbClr val="333333"/>
              </a:solidFill>
              <a:latin typeface="Noto Sans Regular"/>
            </a:endParaRPr>
          </a:p>
          <a:p>
            <a:pPr marL="108000">
              <a:spcAft>
                <a:spcPts val="1414"/>
              </a:spcAft>
              <a:buClr>
                <a:srgbClr val="EF2929"/>
              </a:buClr>
              <a:buSzPct val="45000"/>
            </a:pPr>
            <a:r>
              <a:rPr lang="en-GB" sz="2400" spc="-1" dirty="0">
                <a:solidFill>
                  <a:srgbClr val="333333"/>
                </a:solidFill>
                <a:latin typeface="Noto Sans Regular"/>
              </a:rPr>
              <a:t> Thank you for </a:t>
            </a:r>
            <a:r>
              <a:rPr lang="en-GB" sz="2400" spc="-1">
                <a:solidFill>
                  <a:srgbClr val="333333"/>
                </a:solidFill>
                <a:latin typeface="Noto Sans Regular"/>
              </a:rPr>
              <a:t>your time!</a:t>
            </a:r>
            <a:endParaRPr lang="en-GB" sz="2400" b="0" strike="noStrike" spc="-1" dirty="0">
              <a:solidFill>
                <a:srgbClr val="333333"/>
              </a:solidFill>
              <a:latin typeface="Noto Sans Regular"/>
            </a:endParaRPr>
          </a:p>
          <a:p>
            <a:pPr marL="432000" indent="-324000">
              <a:spcAft>
                <a:spcPts val="1414"/>
              </a:spcAft>
              <a:buClr>
                <a:srgbClr val="EF2929"/>
              </a:buClr>
              <a:buSzPct val="45000"/>
              <a:buFont typeface="Wingdings" charset="2"/>
              <a:buChar char=""/>
            </a:pPr>
            <a:endParaRPr lang="en-GB" sz="2400" b="0" strike="noStrike" spc="-1" dirty="0">
              <a:solidFill>
                <a:srgbClr val="333333"/>
              </a:solidFill>
              <a:latin typeface="Noto Sans Regular"/>
            </a:endParaRPr>
          </a:p>
        </p:txBody>
      </p:sp>
      <p:pic>
        <p:nvPicPr>
          <p:cNvPr id="2" name="Picture 1">
            <a:extLst>
              <a:ext uri="{FF2B5EF4-FFF2-40B4-BE49-F238E27FC236}">
                <a16:creationId xmlns:a16="http://schemas.microsoft.com/office/drawing/2014/main" id="{BF7CD0AF-0073-4513-A741-8FFD1E2C4703}"/>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7723097" y="267198"/>
            <a:ext cx="1936473" cy="499487"/>
          </a:xfrm>
          <a:prstGeom prst="rect">
            <a:avLst/>
          </a:prstGeom>
        </p:spPr>
      </p:pic>
    </p:spTree>
    <p:extLst>
      <p:ext uri="{BB962C8B-B14F-4D97-AF65-F5344CB8AC3E}">
        <p14:creationId xmlns:p14="http://schemas.microsoft.com/office/powerpoint/2010/main" val="2704307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720000" y="914379"/>
            <a:ext cx="8873036" cy="1231106"/>
          </a:xfrm>
          <a:prstGeom prst="rect">
            <a:avLst/>
          </a:prstGeom>
          <a:noFill/>
          <a:ln>
            <a:noFill/>
          </a:ln>
        </p:spPr>
        <p:txBody>
          <a:bodyPr wrap="square" lIns="0" tIns="0" rIns="0" bIns="0" anchor="ctr">
            <a:spAutoFit/>
          </a:bodyPr>
          <a:lstStyle/>
          <a:p>
            <a:r>
              <a:rPr lang="en-GB" sz="4000" b="1" strike="noStrike" spc="-1" dirty="0">
                <a:solidFill>
                  <a:srgbClr val="333333"/>
                </a:solidFill>
                <a:latin typeface="Noto Sans Regular"/>
              </a:rPr>
              <a:t>Enable parental controls in device settings</a:t>
            </a:r>
          </a:p>
        </p:txBody>
      </p:sp>
      <p:sp>
        <p:nvSpPr>
          <p:cNvPr id="89" name="TextShape 2"/>
          <p:cNvSpPr txBox="1"/>
          <p:nvPr/>
        </p:nvSpPr>
        <p:spPr>
          <a:xfrm>
            <a:off x="720000" y="2873828"/>
            <a:ext cx="8640000" cy="4225471"/>
          </a:xfrm>
          <a:prstGeom prst="rect">
            <a:avLst/>
          </a:prstGeom>
          <a:noFill/>
          <a:ln>
            <a:noFill/>
          </a:ln>
        </p:spPr>
        <p:txBody>
          <a:bodyPr lIns="0" tIns="0" rIns="0" bIns="0">
            <a:noAutofit/>
          </a:bodyPr>
          <a:lstStyle/>
          <a:p>
            <a:pPr marL="432000" indent="-324000">
              <a:spcAft>
                <a:spcPts val="1414"/>
              </a:spcAft>
              <a:buClr>
                <a:srgbClr val="EF2929"/>
              </a:buClr>
              <a:buSzPct val="45000"/>
              <a:buFont typeface="Wingdings" charset="2"/>
              <a:buChar char=""/>
            </a:pPr>
            <a:r>
              <a:rPr lang="en-GB" sz="2400" spc="-1" dirty="0">
                <a:solidFill>
                  <a:srgbClr val="333333"/>
                </a:solidFill>
                <a:latin typeface="Noto Sans Regular"/>
              </a:rPr>
              <a:t>R</a:t>
            </a:r>
            <a:r>
              <a:rPr lang="en-GB" sz="2400" b="0" strike="noStrike" spc="-1" dirty="0">
                <a:solidFill>
                  <a:srgbClr val="333333"/>
                </a:solidFill>
                <a:latin typeface="Noto Sans Regular"/>
              </a:rPr>
              <a:t>educe the risk of your child encountering age-inappropriate content</a:t>
            </a:r>
          </a:p>
          <a:p>
            <a:pPr marL="432000" indent="-324000">
              <a:spcAft>
                <a:spcPts val="1414"/>
              </a:spcAft>
              <a:buClr>
                <a:srgbClr val="EF2929"/>
              </a:buClr>
              <a:buSzPct val="45000"/>
              <a:buFont typeface="Wingdings" charset="2"/>
              <a:buChar char=""/>
            </a:pPr>
            <a:r>
              <a:rPr lang="en-GB" sz="2400" spc="-1" dirty="0">
                <a:solidFill>
                  <a:srgbClr val="333333"/>
                </a:solidFill>
                <a:latin typeface="Noto Sans Regular"/>
              </a:rPr>
              <a:t>Limit web browsing to appropriate sites and filter mature content from search results</a:t>
            </a:r>
          </a:p>
          <a:p>
            <a:pPr marL="432000" indent="-324000">
              <a:spcAft>
                <a:spcPts val="1414"/>
              </a:spcAft>
              <a:buClr>
                <a:srgbClr val="EF2929"/>
              </a:buClr>
              <a:buSzPct val="45000"/>
              <a:buFont typeface="Wingdings" charset="2"/>
              <a:buChar char=""/>
            </a:pPr>
            <a:r>
              <a:rPr lang="en-GB" sz="2400" b="0" strike="noStrike" spc="-1" dirty="0">
                <a:solidFill>
                  <a:srgbClr val="333333"/>
                </a:solidFill>
                <a:latin typeface="Noto Sans Regular"/>
              </a:rPr>
              <a:t>You can also set age restrictions on apps, games, and media </a:t>
            </a:r>
          </a:p>
          <a:p>
            <a:pPr marL="432000" indent="-324000">
              <a:spcAft>
                <a:spcPts val="1414"/>
              </a:spcAft>
              <a:buClr>
                <a:srgbClr val="EF2929"/>
              </a:buClr>
              <a:buSzPct val="45000"/>
              <a:buFont typeface="Wingdings" charset="2"/>
              <a:buChar char=""/>
            </a:pPr>
            <a:r>
              <a:rPr lang="en-GB" sz="2400" spc="-1" dirty="0">
                <a:solidFill>
                  <a:srgbClr val="333333"/>
                </a:solidFill>
                <a:latin typeface="Noto Sans Regular"/>
              </a:rPr>
              <a:t>M</a:t>
            </a:r>
            <a:r>
              <a:rPr lang="en-GB" sz="2400" b="0" strike="noStrike" spc="-1" dirty="0">
                <a:solidFill>
                  <a:srgbClr val="333333"/>
                </a:solidFill>
                <a:latin typeface="Noto Sans Regular"/>
              </a:rPr>
              <a:t>anage screen time</a:t>
            </a:r>
          </a:p>
          <a:p>
            <a:pPr marL="432000" indent="-324000">
              <a:spcAft>
                <a:spcPts val="1414"/>
              </a:spcAft>
              <a:buClr>
                <a:srgbClr val="EF2929"/>
              </a:buClr>
              <a:buSzPct val="45000"/>
              <a:buFont typeface="Wingdings" charset="2"/>
              <a:buChar char=""/>
            </a:pPr>
            <a:r>
              <a:rPr lang="en-GB" sz="2400" b="0" strike="noStrike" spc="-1" dirty="0">
                <a:solidFill>
                  <a:srgbClr val="333333"/>
                </a:solidFill>
                <a:latin typeface="Noto Sans Regular"/>
              </a:rPr>
              <a:t>Create and view reports on web browsing and application usage</a:t>
            </a:r>
          </a:p>
        </p:txBody>
      </p:sp>
      <p:pic>
        <p:nvPicPr>
          <p:cNvPr id="2" name="Picture 1">
            <a:extLst>
              <a:ext uri="{FF2B5EF4-FFF2-40B4-BE49-F238E27FC236}">
                <a16:creationId xmlns:a16="http://schemas.microsoft.com/office/drawing/2014/main" id="{BF7CD0AF-0073-4513-A741-8FFD1E2C4703}"/>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723097" y="267198"/>
            <a:ext cx="1936473" cy="49948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720000" y="1118870"/>
            <a:ext cx="8939570" cy="615553"/>
          </a:xfrm>
          <a:prstGeom prst="rect">
            <a:avLst/>
          </a:prstGeom>
          <a:noFill/>
          <a:ln>
            <a:noFill/>
          </a:ln>
        </p:spPr>
        <p:txBody>
          <a:bodyPr wrap="square" lIns="0" tIns="0" rIns="0" bIns="0" anchor="ctr">
            <a:spAutoFit/>
          </a:bodyPr>
          <a:lstStyle/>
          <a:p>
            <a:r>
              <a:rPr lang="en-GB" sz="4000" b="1" strike="noStrike" spc="-1" dirty="0">
                <a:solidFill>
                  <a:srgbClr val="333333"/>
                </a:solidFill>
                <a:latin typeface="Noto Sans Regular"/>
              </a:rPr>
              <a:t>Turn off geo-location in 'photos'</a:t>
            </a:r>
          </a:p>
        </p:txBody>
      </p:sp>
      <p:sp>
        <p:nvSpPr>
          <p:cNvPr id="89" name="TextShape 2"/>
          <p:cNvSpPr txBox="1"/>
          <p:nvPr/>
        </p:nvSpPr>
        <p:spPr>
          <a:xfrm>
            <a:off x="720000" y="2253343"/>
            <a:ext cx="8640000" cy="4845957"/>
          </a:xfrm>
          <a:prstGeom prst="rect">
            <a:avLst/>
          </a:prstGeom>
          <a:noFill/>
          <a:ln>
            <a:noFill/>
          </a:ln>
        </p:spPr>
        <p:txBody>
          <a:bodyPr lIns="0" tIns="0" rIns="0" bIns="0">
            <a:noAutofit/>
          </a:bodyPr>
          <a:lstStyle/>
          <a:p>
            <a:pPr marL="432000" indent="-324000">
              <a:spcAft>
                <a:spcPts val="1414"/>
              </a:spcAft>
              <a:buClr>
                <a:srgbClr val="EF2929"/>
              </a:buClr>
              <a:buSzPct val="45000"/>
              <a:buFont typeface="Wingdings" charset="2"/>
              <a:buChar char=""/>
            </a:pPr>
            <a:r>
              <a:rPr lang="en-GB" sz="2400" b="0" strike="noStrike" spc="-1" dirty="0">
                <a:solidFill>
                  <a:srgbClr val="333333"/>
                </a:solidFill>
                <a:latin typeface="Noto Sans Regular"/>
              </a:rPr>
              <a:t>GPS data may be recorded in photos, depending on device settings</a:t>
            </a:r>
            <a:endParaRPr lang="en-GB" sz="1600" b="0" strike="noStrike" spc="-1" dirty="0">
              <a:solidFill>
                <a:srgbClr val="333333"/>
              </a:solidFill>
              <a:latin typeface="Noto Sans Regular"/>
            </a:endParaRPr>
          </a:p>
          <a:p>
            <a:pPr marL="432000" indent="-324000">
              <a:spcAft>
                <a:spcPts val="1414"/>
              </a:spcAft>
              <a:buClr>
                <a:srgbClr val="EF2929"/>
              </a:buClr>
              <a:buSzPct val="45000"/>
              <a:buFont typeface="Wingdings" charset="2"/>
              <a:buChar char=""/>
            </a:pPr>
            <a:r>
              <a:rPr lang="en-GB" sz="2400" spc="-1" dirty="0">
                <a:solidFill>
                  <a:srgbClr val="333333"/>
                </a:solidFill>
                <a:latin typeface="Noto Sans Regular"/>
              </a:rPr>
              <a:t>As a result, your child may be inadvertently sharing their location</a:t>
            </a:r>
          </a:p>
          <a:p>
            <a:pPr marL="432000" indent="-324000">
              <a:spcAft>
                <a:spcPts val="1414"/>
              </a:spcAft>
              <a:buClr>
                <a:srgbClr val="EF2929"/>
              </a:buClr>
              <a:buSzPct val="45000"/>
              <a:buFont typeface="Wingdings" charset="2"/>
              <a:buChar char=""/>
            </a:pPr>
            <a:r>
              <a:rPr lang="en-GB" sz="2400" spc="-1" dirty="0">
                <a:solidFill>
                  <a:srgbClr val="333333"/>
                </a:solidFill>
                <a:latin typeface="Noto Sans Regular"/>
              </a:rPr>
              <a:t>Details of how to prevent device cameras from recording GPS information when taking photographs are contained in the accompanying document</a:t>
            </a:r>
            <a:endParaRPr lang="en-GB" sz="1600" b="0" strike="noStrike" spc="-1" dirty="0">
              <a:solidFill>
                <a:srgbClr val="333333"/>
              </a:solidFill>
              <a:latin typeface="Noto Sans Regular"/>
            </a:endParaRPr>
          </a:p>
          <a:p>
            <a:pPr marL="432000" indent="-324000">
              <a:spcAft>
                <a:spcPts val="1414"/>
              </a:spcAft>
              <a:buClr>
                <a:srgbClr val="EF2929"/>
              </a:buClr>
              <a:buSzPct val="45000"/>
              <a:buFont typeface="Wingdings" charset="2"/>
              <a:buChar char=""/>
            </a:pPr>
            <a:endParaRPr lang="en-GB" sz="2400" b="0" strike="noStrike" spc="-1" dirty="0">
              <a:solidFill>
                <a:srgbClr val="333333"/>
              </a:solidFill>
              <a:latin typeface="Noto Sans Regular"/>
            </a:endParaRPr>
          </a:p>
        </p:txBody>
      </p:sp>
      <p:pic>
        <p:nvPicPr>
          <p:cNvPr id="2" name="Picture 1">
            <a:extLst>
              <a:ext uri="{FF2B5EF4-FFF2-40B4-BE49-F238E27FC236}">
                <a16:creationId xmlns:a16="http://schemas.microsoft.com/office/drawing/2014/main" id="{BF7CD0AF-0073-4513-A741-8FFD1E2C4703}"/>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723097" y="267198"/>
            <a:ext cx="1936473" cy="499487"/>
          </a:xfrm>
          <a:prstGeom prst="rect">
            <a:avLst/>
          </a:prstGeom>
        </p:spPr>
      </p:pic>
    </p:spTree>
    <p:extLst>
      <p:ext uri="{BB962C8B-B14F-4D97-AF65-F5344CB8AC3E}">
        <p14:creationId xmlns:p14="http://schemas.microsoft.com/office/powerpoint/2010/main" val="826317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720000" y="811094"/>
            <a:ext cx="8939570" cy="1231106"/>
          </a:xfrm>
          <a:prstGeom prst="rect">
            <a:avLst/>
          </a:prstGeom>
          <a:noFill/>
          <a:ln>
            <a:noFill/>
          </a:ln>
        </p:spPr>
        <p:txBody>
          <a:bodyPr wrap="square" lIns="0" tIns="0" rIns="0" bIns="0" anchor="ctr">
            <a:spAutoFit/>
          </a:bodyPr>
          <a:lstStyle/>
          <a:p>
            <a:r>
              <a:rPr lang="en-GB" sz="4000" b="1" strike="noStrike" spc="-1" dirty="0">
                <a:solidFill>
                  <a:srgbClr val="333333"/>
                </a:solidFill>
                <a:latin typeface="Noto Sans Regular"/>
              </a:rPr>
              <a:t>Password protect in-app purchases and downloads of new apps</a:t>
            </a:r>
          </a:p>
        </p:txBody>
      </p:sp>
      <p:sp>
        <p:nvSpPr>
          <p:cNvPr id="89" name="TextShape 2"/>
          <p:cNvSpPr txBox="1"/>
          <p:nvPr/>
        </p:nvSpPr>
        <p:spPr>
          <a:xfrm>
            <a:off x="720000" y="3437164"/>
            <a:ext cx="8640000" cy="3662136"/>
          </a:xfrm>
          <a:prstGeom prst="rect">
            <a:avLst/>
          </a:prstGeom>
          <a:noFill/>
          <a:ln>
            <a:noFill/>
          </a:ln>
        </p:spPr>
        <p:txBody>
          <a:bodyPr lIns="0" tIns="0" rIns="0" bIns="0">
            <a:noAutofit/>
          </a:bodyPr>
          <a:lstStyle/>
          <a:p>
            <a:pPr marL="432000" indent="-324000">
              <a:spcAft>
                <a:spcPts val="1414"/>
              </a:spcAft>
              <a:buClr>
                <a:srgbClr val="EF2929"/>
              </a:buClr>
              <a:buSzPct val="45000"/>
              <a:buFont typeface="Wingdings" charset="2"/>
              <a:buChar char=""/>
            </a:pPr>
            <a:r>
              <a:rPr lang="en-GB" sz="2400" b="0" strike="noStrike" spc="-1" dirty="0">
                <a:solidFill>
                  <a:srgbClr val="333333"/>
                </a:solidFill>
                <a:latin typeface="Noto Sans Regular"/>
              </a:rPr>
              <a:t>Prevent installation of unsuitable applications</a:t>
            </a:r>
            <a:endParaRPr lang="en-GB" sz="1600" b="0" strike="noStrike" spc="-1" dirty="0">
              <a:solidFill>
                <a:srgbClr val="333333"/>
              </a:solidFill>
              <a:latin typeface="Noto Sans Regular"/>
            </a:endParaRPr>
          </a:p>
          <a:p>
            <a:pPr marL="432000" indent="-324000">
              <a:spcAft>
                <a:spcPts val="1414"/>
              </a:spcAft>
              <a:buClr>
                <a:srgbClr val="EF2929"/>
              </a:buClr>
              <a:buSzPct val="45000"/>
              <a:buFont typeface="Wingdings" charset="2"/>
              <a:buChar char=""/>
            </a:pPr>
            <a:r>
              <a:rPr lang="en-GB" sz="2400" spc="-1" dirty="0">
                <a:solidFill>
                  <a:srgbClr val="333333"/>
                </a:solidFill>
                <a:latin typeface="Noto Sans Regular"/>
              </a:rPr>
              <a:t>Control in-app expenditure</a:t>
            </a:r>
          </a:p>
          <a:p>
            <a:pPr marL="432000" indent="-324000">
              <a:spcAft>
                <a:spcPts val="1414"/>
              </a:spcAft>
              <a:buClr>
                <a:srgbClr val="EF2929"/>
              </a:buClr>
              <a:buSzPct val="45000"/>
              <a:buFont typeface="Wingdings" charset="2"/>
              <a:buChar char=""/>
            </a:pPr>
            <a:r>
              <a:rPr lang="en-GB" sz="2400" spc="-1" dirty="0">
                <a:solidFill>
                  <a:srgbClr val="333333"/>
                </a:solidFill>
                <a:latin typeface="Noto Sans Regular"/>
              </a:rPr>
              <a:t>Prevent accidental installation of malware</a:t>
            </a:r>
            <a:endParaRPr lang="en-GB" sz="1600" b="0" strike="noStrike" spc="-1" dirty="0">
              <a:solidFill>
                <a:srgbClr val="333333"/>
              </a:solidFill>
              <a:latin typeface="Noto Sans Regular"/>
            </a:endParaRPr>
          </a:p>
          <a:p>
            <a:pPr marL="432000" indent="-324000">
              <a:spcAft>
                <a:spcPts val="1414"/>
              </a:spcAft>
              <a:buClr>
                <a:srgbClr val="EF2929"/>
              </a:buClr>
              <a:buSzPct val="45000"/>
              <a:buFont typeface="Wingdings" charset="2"/>
              <a:buChar char=""/>
            </a:pPr>
            <a:endParaRPr lang="en-GB" sz="2400" b="0" strike="noStrike" spc="-1" dirty="0">
              <a:solidFill>
                <a:srgbClr val="333333"/>
              </a:solidFill>
              <a:latin typeface="Noto Sans Regular"/>
            </a:endParaRPr>
          </a:p>
        </p:txBody>
      </p:sp>
      <p:pic>
        <p:nvPicPr>
          <p:cNvPr id="2" name="Picture 1">
            <a:extLst>
              <a:ext uri="{FF2B5EF4-FFF2-40B4-BE49-F238E27FC236}">
                <a16:creationId xmlns:a16="http://schemas.microsoft.com/office/drawing/2014/main" id="{BF7CD0AF-0073-4513-A741-8FFD1E2C4703}"/>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723097" y="267198"/>
            <a:ext cx="1936473" cy="499487"/>
          </a:xfrm>
          <a:prstGeom prst="rect">
            <a:avLst/>
          </a:prstGeom>
        </p:spPr>
      </p:pic>
    </p:spTree>
    <p:extLst>
      <p:ext uri="{BB962C8B-B14F-4D97-AF65-F5344CB8AC3E}">
        <p14:creationId xmlns:p14="http://schemas.microsoft.com/office/powerpoint/2010/main" val="3599532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720000" y="811094"/>
            <a:ext cx="8939570" cy="1231106"/>
          </a:xfrm>
          <a:prstGeom prst="rect">
            <a:avLst/>
          </a:prstGeom>
          <a:noFill/>
          <a:ln>
            <a:noFill/>
          </a:ln>
        </p:spPr>
        <p:txBody>
          <a:bodyPr wrap="square" lIns="0" tIns="0" rIns="0" bIns="0" anchor="ctr">
            <a:spAutoFit/>
          </a:bodyPr>
          <a:lstStyle/>
          <a:p>
            <a:r>
              <a:rPr lang="en-GB" sz="4000" b="1" strike="noStrike" spc="-1" dirty="0">
                <a:solidFill>
                  <a:srgbClr val="333333"/>
                </a:solidFill>
                <a:latin typeface="Noto Sans Regular"/>
              </a:rPr>
              <a:t>Enable safe search on whatever search engine you're using</a:t>
            </a:r>
          </a:p>
        </p:txBody>
      </p:sp>
      <p:sp>
        <p:nvSpPr>
          <p:cNvPr id="89" name="TextShape 2"/>
          <p:cNvSpPr txBox="1"/>
          <p:nvPr/>
        </p:nvSpPr>
        <p:spPr>
          <a:xfrm>
            <a:off x="720000" y="3175907"/>
            <a:ext cx="8640000" cy="3923393"/>
          </a:xfrm>
          <a:prstGeom prst="rect">
            <a:avLst/>
          </a:prstGeom>
          <a:noFill/>
          <a:ln>
            <a:noFill/>
          </a:ln>
        </p:spPr>
        <p:txBody>
          <a:bodyPr lIns="0" tIns="0" rIns="0" bIns="0">
            <a:noAutofit/>
          </a:bodyPr>
          <a:lstStyle/>
          <a:p>
            <a:pPr marL="432000" indent="-324000">
              <a:spcAft>
                <a:spcPts val="1414"/>
              </a:spcAft>
              <a:buClr>
                <a:srgbClr val="EF2929"/>
              </a:buClr>
              <a:buSzPct val="45000"/>
              <a:buFont typeface="Wingdings" charset="2"/>
              <a:buChar char=""/>
            </a:pPr>
            <a:r>
              <a:rPr lang="en-GB" sz="2400" spc="-1" dirty="0">
                <a:solidFill>
                  <a:srgbClr val="333333"/>
                </a:solidFill>
                <a:latin typeface="Noto Sans Regular"/>
              </a:rPr>
              <a:t>R</a:t>
            </a:r>
            <a:r>
              <a:rPr lang="en-GB" sz="2400" b="0" strike="noStrike" spc="-1" dirty="0">
                <a:solidFill>
                  <a:srgbClr val="333333"/>
                </a:solidFill>
                <a:latin typeface="Noto Sans Regular"/>
              </a:rPr>
              <a:t>educe the risk of your child encountering age-inappropriate content while using search engines such as Google or Bing. </a:t>
            </a:r>
          </a:p>
          <a:p>
            <a:pPr marL="432000" indent="-324000">
              <a:spcAft>
                <a:spcPts val="1414"/>
              </a:spcAft>
              <a:buClr>
                <a:srgbClr val="EF2929"/>
              </a:buClr>
              <a:buSzPct val="45000"/>
              <a:buFont typeface="Wingdings" charset="2"/>
              <a:buChar char=""/>
            </a:pPr>
            <a:r>
              <a:rPr lang="en-GB" sz="2400" spc="-1" dirty="0">
                <a:solidFill>
                  <a:srgbClr val="333333"/>
                </a:solidFill>
                <a:latin typeface="Noto Sans Regular"/>
              </a:rPr>
              <a:t>Enabling s</a:t>
            </a:r>
            <a:r>
              <a:rPr lang="en-GB" sz="2400" b="0" strike="noStrike" spc="-1" dirty="0">
                <a:solidFill>
                  <a:srgbClr val="333333"/>
                </a:solidFill>
                <a:latin typeface="Noto Sans Regular"/>
              </a:rPr>
              <a:t>afe search filters out inappropriate results from searches. </a:t>
            </a:r>
            <a:endParaRPr lang="en-GB" sz="2400" spc="-1" dirty="0">
              <a:solidFill>
                <a:srgbClr val="333333"/>
              </a:solidFill>
              <a:latin typeface="Noto Sans Regular"/>
            </a:endParaRPr>
          </a:p>
          <a:p>
            <a:pPr marL="432000" indent="-324000">
              <a:spcAft>
                <a:spcPts val="1414"/>
              </a:spcAft>
              <a:buClr>
                <a:srgbClr val="EF2929"/>
              </a:buClr>
              <a:buSzPct val="45000"/>
              <a:buFont typeface="Wingdings" charset="2"/>
              <a:buChar char=""/>
            </a:pPr>
            <a:endParaRPr lang="en-GB" sz="2400" b="0" strike="noStrike" spc="-1" dirty="0">
              <a:solidFill>
                <a:srgbClr val="333333"/>
              </a:solidFill>
              <a:latin typeface="Noto Sans Regular"/>
            </a:endParaRPr>
          </a:p>
        </p:txBody>
      </p:sp>
      <p:pic>
        <p:nvPicPr>
          <p:cNvPr id="2" name="Picture 1">
            <a:extLst>
              <a:ext uri="{FF2B5EF4-FFF2-40B4-BE49-F238E27FC236}">
                <a16:creationId xmlns:a16="http://schemas.microsoft.com/office/drawing/2014/main" id="{BF7CD0AF-0073-4513-A741-8FFD1E2C4703}"/>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723097" y="267198"/>
            <a:ext cx="1936473" cy="499487"/>
          </a:xfrm>
          <a:prstGeom prst="rect">
            <a:avLst/>
          </a:prstGeom>
        </p:spPr>
      </p:pic>
    </p:spTree>
    <p:extLst>
      <p:ext uri="{BB962C8B-B14F-4D97-AF65-F5344CB8AC3E}">
        <p14:creationId xmlns:p14="http://schemas.microsoft.com/office/powerpoint/2010/main" val="3170675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720000" y="924447"/>
            <a:ext cx="8856707" cy="1846659"/>
          </a:xfrm>
          <a:prstGeom prst="rect">
            <a:avLst/>
          </a:prstGeom>
          <a:noFill/>
          <a:ln>
            <a:noFill/>
          </a:ln>
        </p:spPr>
        <p:txBody>
          <a:bodyPr wrap="square" lIns="0" tIns="0" rIns="0" bIns="0" anchor="ctr">
            <a:spAutoFit/>
          </a:bodyPr>
          <a:lstStyle/>
          <a:p>
            <a:r>
              <a:rPr lang="en-GB" sz="4000" b="1" strike="noStrike" spc="-1" dirty="0">
                <a:solidFill>
                  <a:srgbClr val="333333"/>
                </a:solidFill>
                <a:latin typeface="Noto Sans Regular"/>
              </a:rPr>
              <a:t>Consider using 'Google Family Link' (for Android) or Family Sharing (for Apple devices)</a:t>
            </a:r>
          </a:p>
        </p:txBody>
      </p:sp>
      <p:sp>
        <p:nvSpPr>
          <p:cNvPr id="89" name="TextShape 2"/>
          <p:cNvSpPr txBox="1"/>
          <p:nvPr/>
        </p:nvSpPr>
        <p:spPr>
          <a:xfrm>
            <a:off x="720000" y="3935186"/>
            <a:ext cx="8640000" cy="3164114"/>
          </a:xfrm>
          <a:prstGeom prst="rect">
            <a:avLst/>
          </a:prstGeom>
          <a:noFill/>
          <a:ln>
            <a:noFill/>
          </a:ln>
        </p:spPr>
        <p:txBody>
          <a:bodyPr lIns="0" tIns="0" rIns="0" bIns="0">
            <a:noAutofit/>
          </a:bodyPr>
          <a:lstStyle/>
          <a:p>
            <a:pPr marL="432000" indent="-324000">
              <a:spcAft>
                <a:spcPts val="1414"/>
              </a:spcAft>
              <a:buClr>
                <a:srgbClr val="EF2929"/>
              </a:buClr>
              <a:buSzPct val="45000"/>
              <a:buFont typeface="Wingdings" charset="2"/>
              <a:buChar char=""/>
            </a:pPr>
            <a:r>
              <a:rPr lang="en-GB" sz="2400" b="0" strike="noStrike" spc="-1" dirty="0">
                <a:solidFill>
                  <a:srgbClr val="333333"/>
                </a:solidFill>
                <a:latin typeface="Noto Sans Regular"/>
              </a:rPr>
              <a:t>Manage time spent on apps</a:t>
            </a:r>
          </a:p>
          <a:p>
            <a:pPr marL="432000" indent="-324000">
              <a:spcAft>
                <a:spcPts val="1414"/>
              </a:spcAft>
              <a:buClr>
                <a:srgbClr val="EF2929"/>
              </a:buClr>
              <a:buSzPct val="45000"/>
              <a:buFont typeface="Wingdings" charset="2"/>
              <a:buChar char=""/>
            </a:pPr>
            <a:r>
              <a:rPr lang="en-GB" sz="2400" spc="-1" dirty="0">
                <a:solidFill>
                  <a:srgbClr val="333333"/>
                </a:solidFill>
                <a:latin typeface="Noto Sans Regular"/>
              </a:rPr>
              <a:t>Keep track of your child’s online activity</a:t>
            </a:r>
            <a:endParaRPr lang="en-GB" sz="1600" b="0" strike="noStrike" spc="-1" dirty="0">
              <a:solidFill>
                <a:srgbClr val="333333"/>
              </a:solidFill>
              <a:latin typeface="Noto Sans Regular"/>
            </a:endParaRPr>
          </a:p>
          <a:p>
            <a:pPr marL="432000" indent="-324000">
              <a:spcAft>
                <a:spcPts val="1414"/>
              </a:spcAft>
              <a:buClr>
                <a:srgbClr val="EF2929"/>
              </a:buClr>
              <a:buSzPct val="45000"/>
              <a:buFont typeface="Wingdings" charset="2"/>
              <a:buChar char=""/>
            </a:pPr>
            <a:endParaRPr lang="en-GB" sz="2400" b="0" strike="noStrike" spc="-1" dirty="0">
              <a:solidFill>
                <a:srgbClr val="333333"/>
              </a:solidFill>
              <a:latin typeface="Noto Sans Regular"/>
            </a:endParaRPr>
          </a:p>
        </p:txBody>
      </p:sp>
      <p:pic>
        <p:nvPicPr>
          <p:cNvPr id="2" name="Picture 1">
            <a:extLst>
              <a:ext uri="{FF2B5EF4-FFF2-40B4-BE49-F238E27FC236}">
                <a16:creationId xmlns:a16="http://schemas.microsoft.com/office/drawing/2014/main" id="{BF7CD0AF-0073-4513-A741-8FFD1E2C4703}"/>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723097" y="267198"/>
            <a:ext cx="1936473" cy="499487"/>
          </a:xfrm>
          <a:prstGeom prst="rect">
            <a:avLst/>
          </a:prstGeom>
        </p:spPr>
      </p:pic>
    </p:spTree>
    <p:extLst>
      <p:ext uri="{BB962C8B-B14F-4D97-AF65-F5344CB8AC3E}">
        <p14:creationId xmlns:p14="http://schemas.microsoft.com/office/powerpoint/2010/main" val="3900192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720000" y="1232223"/>
            <a:ext cx="8856707" cy="1231106"/>
          </a:xfrm>
          <a:prstGeom prst="rect">
            <a:avLst/>
          </a:prstGeom>
          <a:noFill/>
          <a:ln>
            <a:noFill/>
          </a:ln>
        </p:spPr>
        <p:txBody>
          <a:bodyPr wrap="square" lIns="0" tIns="0" rIns="0" bIns="0" anchor="ctr">
            <a:spAutoFit/>
          </a:bodyPr>
          <a:lstStyle/>
          <a:p>
            <a:r>
              <a:rPr lang="en-GB" sz="4000" b="1" strike="noStrike" spc="-1" dirty="0">
                <a:solidFill>
                  <a:srgbClr val="333333"/>
                </a:solidFill>
                <a:latin typeface="Noto Sans Regular"/>
              </a:rPr>
              <a:t>Enable Multi Factor Authentication on your accounts</a:t>
            </a:r>
          </a:p>
        </p:txBody>
      </p:sp>
      <p:sp>
        <p:nvSpPr>
          <p:cNvPr id="89" name="TextShape 2"/>
          <p:cNvSpPr txBox="1"/>
          <p:nvPr/>
        </p:nvSpPr>
        <p:spPr>
          <a:xfrm>
            <a:off x="720000" y="3273879"/>
            <a:ext cx="8640000" cy="3825421"/>
          </a:xfrm>
          <a:prstGeom prst="rect">
            <a:avLst/>
          </a:prstGeom>
          <a:noFill/>
          <a:ln>
            <a:noFill/>
          </a:ln>
        </p:spPr>
        <p:txBody>
          <a:bodyPr lIns="0" tIns="0" rIns="0" bIns="0">
            <a:noAutofit/>
          </a:bodyPr>
          <a:lstStyle/>
          <a:p>
            <a:pPr marL="432000" indent="-324000">
              <a:spcAft>
                <a:spcPts val="1414"/>
              </a:spcAft>
              <a:buClr>
                <a:srgbClr val="EF2929"/>
              </a:buClr>
              <a:buSzPct val="45000"/>
              <a:buFont typeface="Wingdings" charset="2"/>
              <a:buChar char=""/>
            </a:pPr>
            <a:r>
              <a:rPr lang="en-GB" sz="2400" spc="-1" dirty="0">
                <a:solidFill>
                  <a:srgbClr val="333333"/>
                </a:solidFill>
                <a:latin typeface="Noto Sans Regular"/>
              </a:rPr>
              <a:t>Multi Factor Authentication is very important</a:t>
            </a:r>
          </a:p>
          <a:p>
            <a:pPr marL="432000" indent="-324000">
              <a:spcAft>
                <a:spcPts val="1414"/>
              </a:spcAft>
              <a:buClr>
                <a:srgbClr val="EF2929"/>
              </a:buClr>
              <a:buSzPct val="45000"/>
              <a:buFont typeface="Wingdings" charset="2"/>
              <a:buChar char=""/>
            </a:pPr>
            <a:r>
              <a:rPr lang="en-GB" sz="2400" b="0" strike="noStrike" spc="-1" dirty="0">
                <a:solidFill>
                  <a:srgbClr val="333333"/>
                </a:solidFill>
                <a:latin typeface="Noto Sans Regular"/>
              </a:rPr>
              <a:t>Presents an additional challenge to someone who tries to take control of your accounts and manages to get your username/password combination</a:t>
            </a:r>
          </a:p>
          <a:p>
            <a:pPr marL="432000" indent="-324000">
              <a:spcAft>
                <a:spcPts val="1414"/>
              </a:spcAft>
              <a:buClr>
                <a:srgbClr val="EF2929"/>
              </a:buClr>
              <a:buSzPct val="45000"/>
              <a:buFont typeface="Wingdings" charset="2"/>
              <a:buChar char=""/>
            </a:pPr>
            <a:r>
              <a:rPr lang="en-GB" sz="2400" spc="-1" dirty="0">
                <a:solidFill>
                  <a:srgbClr val="333333"/>
                </a:solidFill>
                <a:latin typeface="Noto Sans Regular"/>
              </a:rPr>
              <a:t>Needs to be set up for all online accounts e.g. Google, Facebook, Instagram etc</a:t>
            </a:r>
          </a:p>
          <a:p>
            <a:pPr marL="432000" indent="-324000">
              <a:spcAft>
                <a:spcPts val="1414"/>
              </a:spcAft>
              <a:buClr>
                <a:srgbClr val="EF2929"/>
              </a:buClr>
              <a:buSzPct val="45000"/>
              <a:buFont typeface="Wingdings" charset="2"/>
              <a:buChar char=""/>
            </a:pPr>
            <a:r>
              <a:rPr lang="en-GB" sz="2400" b="0" strike="noStrike" spc="-1" dirty="0">
                <a:solidFill>
                  <a:srgbClr val="333333"/>
                </a:solidFill>
                <a:latin typeface="Noto Sans Regular"/>
              </a:rPr>
              <a:t>One time code sent </a:t>
            </a:r>
            <a:r>
              <a:rPr lang="en-GB" sz="2400" spc="-1" dirty="0">
                <a:solidFill>
                  <a:srgbClr val="333333"/>
                </a:solidFill>
                <a:latin typeface="Noto Sans Regular"/>
              </a:rPr>
              <a:t>by SMS or generated in an authentication app</a:t>
            </a:r>
            <a:endParaRPr lang="en-GB" sz="1600" b="0" strike="noStrike" spc="-1" dirty="0">
              <a:solidFill>
                <a:srgbClr val="333333"/>
              </a:solidFill>
              <a:latin typeface="Noto Sans Regular"/>
            </a:endParaRPr>
          </a:p>
          <a:p>
            <a:pPr marL="432000" indent="-324000">
              <a:spcAft>
                <a:spcPts val="1414"/>
              </a:spcAft>
              <a:buClr>
                <a:srgbClr val="EF2929"/>
              </a:buClr>
              <a:buSzPct val="45000"/>
              <a:buFont typeface="Wingdings" charset="2"/>
              <a:buChar char=""/>
            </a:pPr>
            <a:endParaRPr lang="en-GB" sz="2400" b="0" strike="noStrike" spc="-1" dirty="0">
              <a:solidFill>
                <a:srgbClr val="333333"/>
              </a:solidFill>
              <a:latin typeface="Noto Sans Regular"/>
            </a:endParaRPr>
          </a:p>
        </p:txBody>
      </p:sp>
      <p:pic>
        <p:nvPicPr>
          <p:cNvPr id="2" name="Picture 1">
            <a:extLst>
              <a:ext uri="{FF2B5EF4-FFF2-40B4-BE49-F238E27FC236}">
                <a16:creationId xmlns:a16="http://schemas.microsoft.com/office/drawing/2014/main" id="{BF7CD0AF-0073-4513-A741-8FFD1E2C4703}"/>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723097" y="267198"/>
            <a:ext cx="1936473" cy="499487"/>
          </a:xfrm>
          <a:prstGeom prst="rect">
            <a:avLst/>
          </a:prstGeom>
        </p:spPr>
      </p:pic>
    </p:spTree>
    <p:extLst>
      <p:ext uri="{BB962C8B-B14F-4D97-AF65-F5344CB8AC3E}">
        <p14:creationId xmlns:p14="http://schemas.microsoft.com/office/powerpoint/2010/main" val="4264353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720000" y="1401500"/>
            <a:ext cx="8856707" cy="892552"/>
          </a:xfrm>
          <a:prstGeom prst="rect">
            <a:avLst/>
          </a:prstGeom>
          <a:noFill/>
          <a:ln>
            <a:noFill/>
          </a:ln>
        </p:spPr>
        <p:txBody>
          <a:bodyPr wrap="square" lIns="0" tIns="0" rIns="0" bIns="0" anchor="ctr">
            <a:spAutoFit/>
          </a:bodyPr>
          <a:lstStyle/>
          <a:p>
            <a:r>
              <a:rPr lang="en-GB" sz="4000" b="1" strike="noStrike" spc="-1" dirty="0" err="1">
                <a:solidFill>
                  <a:srgbClr val="333333"/>
                </a:solidFill>
                <a:latin typeface="Noto Sans Regular"/>
              </a:rPr>
              <a:t>HaveIBeenPwned</a:t>
            </a:r>
            <a:r>
              <a:rPr lang="en-GB" sz="4000" b="1" strike="noStrike" spc="-1" dirty="0">
                <a:solidFill>
                  <a:srgbClr val="333333"/>
                </a:solidFill>
                <a:latin typeface="Noto Sans Regular"/>
              </a:rPr>
              <a:t>?</a:t>
            </a:r>
          </a:p>
          <a:p>
            <a:r>
              <a:rPr lang="en-GB"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https://haveibeenpwned.com/</a:t>
            </a:r>
            <a:endParaRPr lang="en-GB" sz="4000" b="1" strike="noStrike" spc="-1" dirty="0">
              <a:solidFill>
                <a:srgbClr val="333333"/>
              </a:solidFill>
              <a:latin typeface="Noto Sans Regular"/>
            </a:endParaRPr>
          </a:p>
        </p:txBody>
      </p:sp>
      <p:sp>
        <p:nvSpPr>
          <p:cNvPr id="89" name="TextShape 2"/>
          <p:cNvSpPr txBox="1"/>
          <p:nvPr/>
        </p:nvSpPr>
        <p:spPr>
          <a:xfrm>
            <a:off x="720000" y="3273879"/>
            <a:ext cx="8640000" cy="3825421"/>
          </a:xfrm>
          <a:prstGeom prst="rect">
            <a:avLst/>
          </a:prstGeom>
          <a:noFill/>
          <a:ln>
            <a:noFill/>
          </a:ln>
        </p:spPr>
        <p:txBody>
          <a:bodyPr lIns="0" tIns="0" rIns="0" bIns="0">
            <a:noAutofit/>
          </a:bodyPr>
          <a:lstStyle/>
          <a:p>
            <a:pPr marL="432000" indent="-324000">
              <a:spcAft>
                <a:spcPts val="1414"/>
              </a:spcAft>
              <a:buClr>
                <a:srgbClr val="EF2929"/>
              </a:buClr>
              <a:buSzPct val="45000"/>
              <a:buFont typeface="Wingdings" charset="2"/>
              <a:buChar char=""/>
            </a:pPr>
            <a:r>
              <a:rPr lang="en-GB" sz="2400" b="0" strike="noStrike" spc="-1" dirty="0">
                <a:solidFill>
                  <a:srgbClr val="333333"/>
                </a:solidFill>
                <a:latin typeface="Noto Sans Regular"/>
              </a:rPr>
              <a:t>A website used to check email accounts and phone numbers to see if they have been victim of data breach</a:t>
            </a:r>
          </a:p>
          <a:p>
            <a:pPr marL="432000" indent="-324000">
              <a:spcAft>
                <a:spcPts val="1414"/>
              </a:spcAft>
              <a:buClr>
                <a:srgbClr val="EF2929"/>
              </a:buClr>
              <a:buSzPct val="45000"/>
              <a:buFont typeface="Wingdings" charset="2"/>
              <a:buChar char=""/>
            </a:pPr>
            <a:r>
              <a:rPr lang="en-GB" sz="2400" spc="-1" dirty="0">
                <a:solidFill>
                  <a:srgbClr val="333333"/>
                </a:solidFill>
                <a:latin typeface="Noto Sans Regular"/>
              </a:rPr>
              <a:t>G</a:t>
            </a:r>
            <a:r>
              <a:rPr lang="en-GB" sz="2400" b="0" strike="noStrike" spc="-1" dirty="0">
                <a:solidFill>
                  <a:srgbClr val="333333"/>
                </a:solidFill>
                <a:latin typeface="Noto Sans Regular"/>
              </a:rPr>
              <a:t>ood idea to periodically check your accounts to see if they have been involved in data leaks. </a:t>
            </a:r>
          </a:p>
          <a:p>
            <a:pPr marL="432000" indent="-324000">
              <a:spcAft>
                <a:spcPts val="1414"/>
              </a:spcAft>
              <a:buClr>
                <a:srgbClr val="EF2929"/>
              </a:buClr>
              <a:buSzPct val="45000"/>
              <a:buFont typeface="Wingdings" charset="2"/>
              <a:buChar char=""/>
            </a:pPr>
            <a:r>
              <a:rPr lang="en-GB" sz="2400" b="0" strike="noStrike" spc="-1" dirty="0">
                <a:solidFill>
                  <a:srgbClr val="333333"/>
                </a:solidFill>
                <a:latin typeface="Noto Sans Regular"/>
              </a:rPr>
              <a:t>We use email addresses to log on to a multitude of services. </a:t>
            </a:r>
          </a:p>
          <a:p>
            <a:pPr marL="432000" indent="-324000">
              <a:spcAft>
                <a:spcPts val="1414"/>
              </a:spcAft>
              <a:buClr>
                <a:srgbClr val="EF2929"/>
              </a:buClr>
              <a:buSzPct val="45000"/>
              <a:buFont typeface="Wingdings" charset="2"/>
              <a:buChar char=""/>
            </a:pPr>
            <a:r>
              <a:rPr lang="en-GB" sz="2400" b="0" strike="noStrike" spc="-1" dirty="0">
                <a:solidFill>
                  <a:srgbClr val="333333"/>
                </a:solidFill>
                <a:latin typeface="Noto Sans Regular"/>
              </a:rPr>
              <a:t>Those services can be subject of data breach from time to time </a:t>
            </a:r>
            <a:endParaRPr lang="en-GB" sz="1600" b="0" strike="noStrike" spc="-1" dirty="0">
              <a:solidFill>
                <a:srgbClr val="333333"/>
              </a:solidFill>
              <a:latin typeface="Noto Sans Regular"/>
            </a:endParaRPr>
          </a:p>
          <a:p>
            <a:pPr marL="432000" indent="-324000">
              <a:spcAft>
                <a:spcPts val="1414"/>
              </a:spcAft>
              <a:buClr>
                <a:srgbClr val="EF2929"/>
              </a:buClr>
              <a:buSzPct val="45000"/>
              <a:buFont typeface="Wingdings" charset="2"/>
              <a:buChar char=""/>
            </a:pPr>
            <a:endParaRPr lang="en-GB" sz="2400" b="0" strike="noStrike" spc="-1" dirty="0">
              <a:solidFill>
                <a:srgbClr val="333333"/>
              </a:solidFill>
              <a:latin typeface="Noto Sans Regular"/>
            </a:endParaRPr>
          </a:p>
        </p:txBody>
      </p:sp>
      <p:pic>
        <p:nvPicPr>
          <p:cNvPr id="2" name="Picture 1">
            <a:extLst>
              <a:ext uri="{FF2B5EF4-FFF2-40B4-BE49-F238E27FC236}">
                <a16:creationId xmlns:a16="http://schemas.microsoft.com/office/drawing/2014/main" id="{BF7CD0AF-0073-4513-A741-8FFD1E2C470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723097" y="267198"/>
            <a:ext cx="1936473" cy="499487"/>
          </a:xfrm>
          <a:prstGeom prst="rect">
            <a:avLst/>
          </a:prstGeom>
        </p:spPr>
      </p:pic>
    </p:spTree>
    <p:extLst>
      <p:ext uri="{BB962C8B-B14F-4D97-AF65-F5344CB8AC3E}">
        <p14:creationId xmlns:p14="http://schemas.microsoft.com/office/powerpoint/2010/main" val="4259952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720000" y="1232223"/>
            <a:ext cx="8856707" cy="1231106"/>
          </a:xfrm>
          <a:prstGeom prst="rect">
            <a:avLst/>
          </a:prstGeom>
          <a:noFill/>
          <a:ln>
            <a:noFill/>
          </a:ln>
        </p:spPr>
        <p:txBody>
          <a:bodyPr wrap="square" lIns="0" tIns="0" rIns="0" bIns="0" anchor="ctr">
            <a:spAutoFit/>
          </a:bodyPr>
          <a:lstStyle/>
          <a:p>
            <a:r>
              <a:rPr lang="en-GB" sz="4000" b="1" strike="noStrike" spc="-1" dirty="0">
                <a:solidFill>
                  <a:srgbClr val="333333"/>
                </a:solidFill>
                <a:latin typeface="Noto Sans Regular"/>
              </a:rPr>
              <a:t>Use unique passwords or pass phrases for your accounts</a:t>
            </a:r>
          </a:p>
        </p:txBody>
      </p:sp>
      <p:sp>
        <p:nvSpPr>
          <p:cNvPr id="89" name="TextShape 2"/>
          <p:cNvSpPr txBox="1"/>
          <p:nvPr/>
        </p:nvSpPr>
        <p:spPr>
          <a:xfrm>
            <a:off x="720000" y="3273879"/>
            <a:ext cx="8640000" cy="3825421"/>
          </a:xfrm>
          <a:prstGeom prst="rect">
            <a:avLst/>
          </a:prstGeom>
          <a:noFill/>
          <a:ln>
            <a:noFill/>
          </a:ln>
        </p:spPr>
        <p:txBody>
          <a:bodyPr lIns="0" tIns="0" rIns="0" bIns="0">
            <a:noAutofit/>
          </a:bodyPr>
          <a:lstStyle/>
          <a:p>
            <a:pPr marL="432000" indent="-324000">
              <a:spcAft>
                <a:spcPts val="1414"/>
              </a:spcAft>
              <a:buClr>
                <a:srgbClr val="EF2929"/>
              </a:buClr>
              <a:buSzPct val="45000"/>
              <a:buFont typeface="Wingdings" charset="2"/>
              <a:buChar char=""/>
            </a:pPr>
            <a:r>
              <a:rPr lang="en-GB" sz="2400" b="0" strike="noStrike" spc="-1" dirty="0">
                <a:solidFill>
                  <a:srgbClr val="333333"/>
                </a:solidFill>
                <a:latin typeface="Noto Sans Regular"/>
              </a:rPr>
              <a:t>The danger in password reuse is that if your data is breached on one service that you use, hackers can very easily use widely available tools to automatically check hundreds of other online services to see if that email/password combination works on any of them. </a:t>
            </a:r>
          </a:p>
          <a:p>
            <a:pPr marL="432000" indent="-324000">
              <a:spcAft>
                <a:spcPts val="1414"/>
              </a:spcAft>
              <a:buClr>
                <a:srgbClr val="EF2929"/>
              </a:buClr>
              <a:buSzPct val="45000"/>
              <a:buFont typeface="Wingdings" charset="2"/>
              <a:buChar char=""/>
            </a:pPr>
            <a:r>
              <a:rPr lang="en-GB" sz="2400" b="0" strike="noStrike" spc="-1" dirty="0">
                <a:solidFill>
                  <a:srgbClr val="333333"/>
                </a:solidFill>
                <a:latin typeface="Noto Sans Regular"/>
              </a:rPr>
              <a:t>They can then take control of those accounts. </a:t>
            </a:r>
          </a:p>
          <a:p>
            <a:pPr marL="432000" indent="-324000">
              <a:spcAft>
                <a:spcPts val="1414"/>
              </a:spcAft>
              <a:buClr>
                <a:srgbClr val="EF2929"/>
              </a:buClr>
              <a:buSzPct val="45000"/>
              <a:buFont typeface="Wingdings" charset="2"/>
              <a:buChar char=""/>
            </a:pPr>
            <a:r>
              <a:rPr lang="en-GB" sz="2400" b="0" strike="noStrike" spc="-1" dirty="0">
                <a:solidFill>
                  <a:srgbClr val="333333"/>
                </a:solidFill>
                <a:latin typeface="Noto Sans Regular"/>
              </a:rPr>
              <a:t>For this reason it is critical that passwords be unique.</a:t>
            </a:r>
          </a:p>
        </p:txBody>
      </p:sp>
      <p:pic>
        <p:nvPicPr>
          <p:cNvPr id="2" name="Picture 1">
            <a:extLst>
              <a:ext uri="{FF2B5EF4-FFF2-40B4-BE49-F238E27FC236}">
                <a16:creationId xmlns:a16="http://schemas.microsoft.com/office/drawing/2014/main" id="{BF7CD0AF-0073-4513-A741-8FFD1E2C4703}"/>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723097" y="267198"/>
            <a:ext cx="1936473" cy="499487"/>
          </a:xfrm>
          <a:prstGeom prst="rect">
            <a:avLst/>
          </a:prstGeom>
        </p:spPr>
      </p:pic>
    </p:spTree>
    <p:extLst>
      <p:ext uri="{BB962C8B-B14F-4D97-AF65-F5344CB8AC3E}">
        <p14:creationId xmlns:p14="http://schemas.microsoft.com/office/powerpoint/2010/main" val="114925042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12971</TotalTime>
  <Words>498</Words>
  <Application>Microsoft Office PowerPoint</Application>
  <PresentationFormat>Custom</PresentationFormat>
  <Paragraphs>55</Paragraphs>
  <Slides>10</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Light</vt:lpstr>
      <vt:lpstr>Noto Sans Regular</vt:lpstr>
      <vt:lpstr>Wingdings</vt:lpstr>
      <vt:lpstr>1_Office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Security steps</dc:title>
  <dc:creator>Colm Gallagher</dc:creator>
  <cp:lastModifiedBy>Colm Gallagher</cp:lastModifiedBy>
  <cp:revision>29</cp:revision>
  <dcterms:modified xsi:type="dcterms:W3CDTF">2022-05-04T16:25:04Z</dcterms:modified>
</cp:coreProperties>
</file>

<file path=docProps/core0.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2021-11-14T20:46:16Z</dcterms:created>
  <dc:creator/>
  <dc:description/>
  <dc:language>en-GB</dc:language>
  <cp:lastModifiedBy/>
  <dcterms:modified xsi:type="dcterms:W3CDTF">2021-11-14T21:52:55Z</dcterms:modified>
  <cp:revision>8</cp:revision>
  <dc:subject/>
  <dc:title>Impress</dc:title>
</cp:coreProperties>
</file>